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9" r:id="rId4"/>
  </p:sldMasterIdLst>
  <p:notesMasterIdLst>
    <p:notesMasterId r:id="rId19"/>
  </p:notesMasterIdLst>
  <p:handoutMasterIdLst>
    <p:handoutMasterId r:id="rId20"/>
  </p:handoutMasterIdLst>
  <p:sldIdLst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1" r:id="rId16"/>
    <p:sldId id="267" r:id="rId17"/>
    <p:sldId id="268" r:id="rId18"/>
  </p:sldIdLst>
  <p:sldSz cx="12192000" cy="6858000"/>
  <p:notesSz cx="6858000" cy="9144000"/>
  <p:defaultTextStyle>
    <a:defPPr>
      <a:defRPr lang="uk-UA"/>
    </a:defPPr>
    <a:lvl1pPr marL="0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1pPr>
    <a:lvl2pPr marL="383953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2pPr>
    <a:lvl3pPr marL="767905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3pPr>
    <a:lvl4pPr marL="1151858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4pPr>
    <a:lvl5pPr marL="1535811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5pPr>
    <a:lvl6pPr marL="1919764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6pPr>
    <a:lvl7pPr marL="2303717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7pPr>
    <a:lvl8pPr marL="2687670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8pPr>
    <a:lvl9pPr marL="3071622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9"/>
    <a:srgbClr val="EA7100"/>
    <a:srgbClr val="1B4932"/>
    <a:srgbClr val="64D4EA"/>
    <a:srgbClr val="4CCCE6"/>
    <a:srgbClr val="6CD5EA"/>
    <a:srgbClr val="2BC3E1"/>
    <a:srgbClr val="57CFE7"/>
    <a:srgbClr val="AAC42C"/>
    <a:srgbClr val="F26B6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03F684-CF20-404A-8D5A-1B4B3E5FC632}" v="11" dt="2022-06-14T21:53:59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6852"/>
    </p:cViewPr>
  </p:sorterViewPr>
  <p:notesViewPr>
    <p:cSldViewPr>
      <p:cViewPr varScale="1">
        <p:scale>
          <a:sx n="162" d="100"/>
          <a:sy n="162" d="100"/>
        </p:scale>
        <p:origin x="31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1D1B1-B4B9-4243-B75F-AD1A160FE935}" type="datetimeFigureOut">
              <a:rPr lang="en-US" smtClean="0">
                <a:latin typeface="Open Sans Regular" charset="0"/>
              </a:rPr>
              <a:t>8/22/2022</a:t>
            </a:fld>
            <a:endParaRPr lang="en-US" dirty="0">
              <a:latin typeface="Open Sans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BC999-1571-9445-840A-AC9E974A1E0C}" type="slidenum">
              <a:rPr lang="en-US" smtClean="0">
                <a:latin typeface="Open Sans Regular" charset="0"/>
              </a:rPr>
              <a:t>‹#›</a:t>
            </a:fld>
            <a:endParaRPr lang="en-US" dirty="0">
              <a:latin typeface="Open San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61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Regular" charset="0"/>
              </a:defRPr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Regular" charset="0"/>
              </a:defRPr>
            </a:lvl1pPr>
          </a:lstStyle>
          <a:p>
            <a:fld id="{FB027185-10FB-4A57-B3F0-45136A811A24}" type="datetimeFigureOut">
              <a:rPr lang="uk-UA" smtClean="0"/>
              <a:pPr/>
              <a:t>22.08.2022</a:t>
            </a:fld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Regular" charset="0"/>
              </a:defRPr>
            </a:lvl1pPr>
          </a:lstStyle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Regular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1pPr>
    <a:lvl2pPr marL="255969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2pPr>
    <a:lvl3pPr marL="511937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3pPr>
    <a:lvl4pPr marL="767905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4pPr>
    <a:lvl5pPr marL="1023874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5pPr>
    <a:lvl6pPr marL="1279843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6pPr>
    <a:lvl7pPr marL="1535811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7pPr>
    <a:lvl8pPr marL="1791780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8pPr>
    <a:lvl9pPr marL="2047748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11" Type="http://schemas.openxmlformats.org/officeDocument/2006/relationships/image" Target="../media/image2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4.png"/><Relationship Id="rId5" Type="http://schemas.openxmlformats.org/officeDocument/2006/relationships/image" Target="../media/image7.jpeg"/><Relationship Id="rId10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4.png"/><Relationship Id="rId5" Type="http://schemas.openxmlformats.org/officeDocument/2006/relationships/image" Target="../media/image7.jpeg"/><Relationship Id="rId10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n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7DECA9-A852-154C-8A66-179FCCA2C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6315775"/>
            <a:ext cx="11379200" cy="5422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You can be the Face of Change</a:t>
            </a:r>
          </a:p>
        </p:txBody>
      </p:sp>
      <p:pic>
        <p:nvPicPr>
          <p:cNvPr id="4" name="Picture 3" descr="You Can be the Face of Change, CFC Red Star Logo&#10;">
            <a:extLst>
              <a:ext uri="{FF2B5EF4-FFF2-40B4-BE49-F238E27FC236}">
                <a16:creationId xmlns:a16="http://schemas.microsoft.com/office/drawing/2014/main" id="{AD2A465A-91D5-9448-9EBF-8997B725A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50" y="435861"/>
            <a:ext cx="11342899" cy="598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09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C1AD770-423F-0040-82FE-7FD9D2E29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2"/>
          <a:stretch/>
        </p:blipFill>
        <p:spPr>
          <a:xfrm>
            <a:off x="172580" y="959645"/>
            <a:ext cx="4339150" cy="510597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86035B2-E793-F84D-8A30-1F70C2E17309}"/>
              </a:ext>
            </a:extLst>
          </p:cNvPr>
          <p:cNvGrpSpPr/>
          <p:nvPr userDrawn="1"/>
        </p:nvGrpSpPr>
        <p:grpSpPr>
          <a:xfrm>
            <a:off x="-1" y="-76200"/>
            <a:ext cx="12288377" cy="7024688"/>
            <a:chOff x="-1" y="-122018"/>
            <a:chExt cx="12288377" cy="702468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A38CE6-0CA1-CA47-B4A4-D4BBD76EBD99}"/>
                </a:ext>
              </a:extLst>
            </p:cNvPr>
            <p:cNvSpPr/>
            <p:nvPr userDrawn="1"/>
          </p:nvSpPr>
          <p:spPr>
            <a:xfrm>
              <a:off x="4664129" y="-122018"/>
              <a:ext cx="7624247" cy="702468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12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493CC01-2925-9C4F-924F-5DEDF460A707}"/>
                </a:ext>
              </a:extLst>
            </p:cNvPr>
            <p:cNvGrpSpPr/>
            <p:nvPr userDrawn="1"/>
          </p:nvGrpSpPr>
          <p:grpSpPr>
            <a:xfrm>
              <a:off x="-1" y="-31530"/>
              <a:ext cx="4664132" cy="6921061"/>
              <a:chOff x="-1" y="-31530"/>
              <a:chExt cx="4664132" cy="692106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29F3F2-D651-9F46-B8AB-EFF5638FEC62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ADE0838-17F2-B849-B89F-8EDF5CE527C3}"/>
                  </a:ext>
                </a:extLst>
              </p:cNvPr>
              <p:cNvSpPr/>
              <p:nvPr userDrawn="1"/>
            </p:nvSpPr>
            <p:spPr>
              <a:xfrm>
                <a:off x="451173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502F023-F5B2-6D4C-A83C-C6D4F5C38D73}"/>
                  </a:ext>
                </a:extLst>
              </p:cNvPr>
              <p:cNvSpPr/>
              <p:nvPr userDrawn="1"/>
            </p:nvSpPr>
            <p:spPr>
              <a:xfrm>
                <a:off x="-1" y="6096000"/>
                <a:ext cx="4664129" cy="793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8073148-D87B-004B-8B48-FD001BBE6384}"/>
                  </a:ext>
                </a:extLst>
              </p:cNvPr>
              <p:cNvSpPr/>
              <p:nvPr userDrawn="1"/>
            </p:nvSpPr>
            <p:spPr>
              <a:xfrm>
                <a:off x="0" y="-31530"/>
                <a:ext cx="4643952" cy="109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7" name="Picture 6" descr="man smiling, wearing a navy colored polo shirt with the seal of the Department of Homeland Security">
            <a:extLst>
              <a:ext uri="{FF2B5EF4-FFF2-40B4-BE49-F238E27FC236}">
                <a16:creationId xmlns:a16="http://schemas.microsoft.com/office/drawing/2014/main" id="{4D123FFC-732A-4B4D-8080-DA328E0E90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2"/>
          <a:stretch/>
        </p:blipFill>
        <p:spPr>
          <a:xfrm>
            <a:off x="172580" y="959645"/>
            <a:ext cx="4339150" cy="51059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F04073-6D4F-634F-A5DD-4B1A50CA5EB9}"/>
              </a:ext>
            </a:extLst>
          </p:cNvPr>
          <p:cNvGrpSpPr/>
          <p:nvPr userDrawn="1"/>
        </p:nvGrpSpPr>
        <p:grpSpPr>
          <a:xfrm>
            <a:off x="-1" y="-76200"/>
            <a:ext cx="12288377" cy="7024688"/>
            <a:chOff x="-1" y="-122018"/>
            <a:chExt cx="12288377" cy="702468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FECB4C-FDEA-3C4F-9F07-C56E1B241FBD}"/>
                </a:ext>
              </a:extLst>
            </p:cNvPr>
            <p:cNvSpPr/>
            <p:nvPr/>
          </p:nvSpPr>
          <p:spPr>
            <a:xfrm>
              <a:off x="4664129" y="-122018"/>
              <a:ext cx="7624247" cy="702468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12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6A21B33-6BB3-B245-9878-36CFB560EDEF}"/>
                </a:ext>
              </a:extLst>
            </p:cNvPr>
            <p:cNvGrpSpPr/>
            <p:nvPr/>
          </p:nvGrpSpPr>
          <p:grpSpPr>
            <a:xfrm>
              <a:off x="-1" y="-31530"/>
              <a:ext cx="4664132" cy="6921061"/>
              <a:chOff x="-1" y="-31530"/>
              <a:chExt cx="4664132" cy="692106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B1BF5A7-7743-5347-ABB3-7743500DC283}"/>
                  </a:ext>
                </a:extLst>
              </p:cNvPr>
              <p:cNvSpPr/>
              <p:nvPr/>
            </p:nvSpPr>
            <p:spPr>
              <a:xfrm>
                <a:off x="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05D345-68AF-BA4C-A22C-0142A61E1F18}"/>
                  </a:ext>
                </a:extLst>
              </p:cNvPr>
              <p:cNvSpPr/>
              <p:nvPr/>
            </p:nvSpPr>
            <p:spPr>
              <a:xfrm>
                <a:off x="451173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5C184E7-6C35-B648-8098-63B53570C4E3}"/>
                  </a:ext>
                </a:extLst>
              </p:cNvPr>
              <p:cNvSpPr/>
              <p:nvPr/>
            </p:nvSpPr>
            <p:spPr>
              <a:xfrm>
                <a:off x="-1" y="6096000"/>
                <a:ext cx="4664129" cy="793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A173C4E-3B75-054A-8D06-ADA33407920C}"/>
                  </a:ext>
                </a:extLst>
              </p:cNvPr>
              <p:cNvSpPr/>
              <p:nvPr/>
            </p:nvSpPr>
            <p:spPr>
              <a:xfrm>
                <a:off x="0" y="-31530"/>
                <a:ext cx="4643952" cy="109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3E6E6D7-D276-AC4B-A281-D592524B81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866" y="227031"/>
            <a:ext cx="2281384" cy="12042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26E038D-F55B-C143-8E21-8D778FC5E8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866" y="227031"/>
            <a:ext cx="2281384" cy="1204232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885171" y="514343"/>
            <a:ext cx="7169562" cy="1219200"/>
          </a:xfrm>
        </p:spPr>
        <p:txBody>
          <a:bodyPr anchor="ctr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85171" y="1981200"/>
            <a:ext cx="7169562" cy="1198562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51D7F7-ABAC-F420-613A-4DB4721585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A72E498-BF62-82C9-2882-B8BEE7958B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9F1F8AA-7FD9-FF0A-B8E9-BBAAEAE757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98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CD3CA03-00C6-C940-8A88-4BC02F72C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1093371"/>
            <a:ext cx="4359330" cy="499063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E3F4CBA-021B-AA45-BB13-76F5C7476FA6}"/>
              </a:ext>
            </a:extLst>
          </p:cNvPr>
          <p:cNvGrpSpPr/>
          <p:nvPr userDrawn="1"/>
        </p:nvGrpSpPr>
        <p:grpSpPr>
          <a:xfrm>
            <a:off x="0" y="-76200"/>
            <a:ext cx="12288376" cy="7024688"/>
            <a:chOff x="0" y="-122018"/>
            <a:chExt cx="12288376" cy="702468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DC38B5-DB24-1D41-AB7E-337348FF5E40}"/>
                </a:ext>
              </a:extLst>
            </p:cNvPr>
            <p:cNvSpPr/>
            <p:nvPr userDrawn="1"/>
          </p:nvSpPr>
          <p:spPr>
            <a:xfrm>
              <a:off x="4664129" y="-122018"/>
              <a:ext cx="7624247" cy="702468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12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BB3E3BF-672F-7F40-B2F0-6FB4BE34BC2A}"/>
                </a:ext>
              </a:extLst>
            </p:cNvPr>
            <p:cNvGrpSpPr/>
            <p:nvPr userDrawn="1"/>
          </p:nvGrpSpPr>
          <p:grpSpPr>
            <a:xfrm>
              <a:off x="0" y="-31530"/>
              <a:ext cx="4664131" cy="6921061"/>
              <a:chOff x="0" y="-31530"/>
              <a:chExt cx="4664131" cy="692106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C863D35-95D6-014D-BB65-FC30EBA912B5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466F045-C61E-A547-8185-1BA4E1CC07F6}"/>
                  </a:ext>
                </a:extLst>
              </p:cNvPr>
              <p:cNvSpPr/>
              <p:nvPr userDrawn="1"/>
            </p:nvSpPr>
            <p:spPr>
              <a:xfrm>
                <a:off x="451173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F6C389-3175-7D44-8721-647566464481}"/>
                  </a:ext>
                </a:extLst>
              </p:cNvPr>
              <p:cNvSpPr/>
              <p:nvPr userDrawn="1"/>
            </p:nvSpPr>
            <p:spPr>
              <a:xfrm>
                <a:off x="0" y="6096000"/>
                <a:ext cx="4664128" cy="793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80DF97E-6648-7B4A-9ED8-2186CDBC5060}"/>
                  </a:ext>
                </a:extLst>
              </p:cNvPr>
              <p:cNvSpPr/>
              <p:nvPr userDrawn="1"/>
            </p:nvSpPr>
            <p:spPr>
              <a:xfrm>
                <a:off x="0" y="-31530"/>
                <a:ext cx="4643952" cy="109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7" name="Picture 6" descr="couple standing, smiling, man is wearing a military uniform, woman is wearing a yellow sweater and black blouse">
            <a:extLst>
              <a:ext uri="{FF2B5EF4-FFF2-40B4-BE49-F238E27FC236}">
                <a16:creationId xmlns:a16="http://schemas.microsoft.com/office/drawing/2014/main" id="{DBCCB484-9EA1-4043-8FE7-D23E240CF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1093371"/>
            <a:ext cx="4359330" cy="49906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F07E3A7-0705-6B43-A410-208C0865F61B}"/>
              </a:ext>
            </a:extLst>
          </p:cNvPr>
          <p:cNvGrpSpPr/>
          <p:nvPr userDrawn="1"/>
        </p:nvGrpSpPr>
        <p:grpSpPr>
          <a:xfrm>
            <a:off x="0" y="-76200"/>
            <a:ext cx="12288376" cy="7024688"/>
            <a:chOff x="0" y="-122018"/>
            <a:chExt cx="12288376" cy="70246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F94535-A1C9-C342-B159-4091E4226B76}"/>
                </a:ext>
              </a:extLst>
            </p:cNvPr>
            <p:cNvSpPr/>
            <p:nvPr/>
          </p:nvSpPr>
          <p:spPr>
            <a:xfrm>
              <a:off x="4664129" y="-122018"/>
              <a:ext cx="7624247" cy="702468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12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69EE915-3751-2048-8C8D-013AFED2B320}"/>
                </a:ext>
              </a:extLst>
            </p:cNvPr>
            <p:cNvGrpSpPr/>
            <p:nvPr/>
          </p:nvGrpSpPr>
          <p:grpSpPr>
            <a:xfrm>
              <a:off x="0" y="-31530"/>
              <a:ext cx="4664131" cy="6921061"/>
              <a:chOff x="0" y="-31530"/>
              <a:chExt cx="4664131" cy="692106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B9D8282-DD62-5741-A1EC-23ACBBE0D455}"/>
                  </a:ext>
                </a:extLst>
              </p:cNvPr>
              <p:cNvSpPr/>
              <p:nvPr/>
            </p:nvSpPr>
            <p:spPr>
              <a:xfrm>
                <a:off x="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20F8BB9-54B9-9545-B292-54829BC775C8}"/>
                  </a:ext>
                </a:extLst>
              </p:cNvPr>
              <p:cNvSpPr/>
              <p:nvPr/>
            </p:nvSpPr>
            <p:spPr>
              <a:xfrm>
                <a:off x="451173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7EE12ED-9DB9-584E-AC35-63CA5E15433C}"/>
                  </a:ext>
                </a:extLst>
              </p:cNvPr>
              <p:cNvSpPr/>
              <p:nvPr/>
            </p:nvSpPr>
            <p:spPr>
              <a:xfrm>
                <a:off x="0" y="6096000"/>
                <a:ext cx="4664128" cy="793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C7B9985-BECE-E746-BE7C-C09682BD062B}"/>
                  </a:ext>
                </a:extLst>
              </p:cNvPr>
              <p:cNvSpPr/>
              <p:nvPr/>
            </p:nvSpPr>
            <p:spPr>
              <a:xfrm>
                <a:off x="0" y="-31530"/>
                <a:ext cx="4643952" cy="109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40DC6C5-449F-084C-A60F-B279FC942E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866" y="227031"/>
            <a:ext cx="2281384" cy="12042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93C3073-8458-DF4F-8AAC-173489FC10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866" y="227031"/>
            <a:ext cx="2281384" cy="1204232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885171" y="514343"/>
            <a:ext cx="7169562" cy="1219200"/>
          </a:xfrm>
        </p:spPr>
        <p:txBody>
          <a:bodyPr anchor="ctr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85171" y="1981200"/>
            <a:ext cx="7169562" cy="1198562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94926A-462E-D076-C74C-8DB782350A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3FBB13C-EA2E-2995-81D2-29EE045320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257D0E9-C384-37D3-847A-D42FF78620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179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Connecte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B00D72-5491-E247-B804-BF014F1A0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" y="5943600"/>
            <a:ext cx="113792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Thank you for being the Face of Change</a:t>
            </a:r>
          </a:p>
        </p:txBody>
      </p:sp>
      <p:pic>
        <p:nvPicPr>
          <p:cNvPr id="3" name="Picture 2" descr="Thank You for Being the Face of Change, CFC Red Start Logo">
            <a:extLst>
              <a:ext uri="{FF2B5EF4-FFF2-40B4-BE49-F238E27FC236}">
                <a16:creationId xmlns:a16="http://schemas.microsoft.com/office/drawing/2014/main" id="{2D4FC3CE-EC14-7D4F-B2AC-76CB10928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0" y="381000"/>
            <a:ext cx="719219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Connecte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8A87-BA3A-214B-84DD-868181091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2159" y="3048000"/>
            <a:ext cx="5119841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STAY CONNECTED!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918268-60A6-6443-AE35-03634C50026D}"/>
              </a:ext>
            </a:extLst>
          </p:cNvPr>
          <p:cNvSpPr/>
          <p:nvPr/>
        </p:nvSpPr>
        <p:spPr>
          <a:xfrm>
            <a:off x="228600" y="3124200"/>
            <a:ext cx="11734800" cy="3511352"/>
          </a:xfrm>
          <a:prstGeom prst="rect">
            <a:avLst/>
          </a:prstGeom>
          <a:noFill/>
          <a:ln w="34925">
            <a:solidFill>
              <a:srgbClr val="003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AD241-12C6-0547-9D81-D53A83721A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762000"/>
            <a:ext cx="6208559" cy="32766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CC13A4-7522-6E44-B128-D3277E39E35E}"/>
              </a:ext>
            </a:extLst>
          </p:cNvPr>
          <p:cNvSpPr/>
          <p:nvPr userDrawn="1"/>
        </p:nvSpPr>
        <p:spPr>
          <a:xfrm>
            <a:off x="228600" y="3124200"/>
            <a:ext cx="11734800" cy="3511352"/>
          </a:xfrm>
          <a:prstGeom prst="rect">
            <a:avLst/>
          </a:prstGeom>
          <a:noFill/>
          <a:ln w="34925">
            <a:solidFill>
              <a:srgbClr val="003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You Can be the Face of Change, CFC Red Star Logo&#10;">
            <a:extLst>
              <a:ext uri="{FF2B5EF4-FFF2-40B4-BE49-F238E27FC236}">
                <a16:creationId xmlns:a16="http://schemas.microsoft.com/office/drawing/2014/main" id="{9CB79B01-718D-4C4A-A053-ACAAE9169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762000"/>
            <a:ext cx="6208559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1001" y="4925666"/>
            <a:ext cx="11916818" cy="1017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041082"/>
            <a:ext cx="9604750" cy="782277"/>
          </a:xfr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6" name="Group 5" descr="grid of nine images showing smiling people representing federal employees, military, retirees, and postal workers&#10;">
            <a:extLst>
              <a:ext uri="{FF2B5EF4-FFF2-40B4-BE49-F238E27FC236}">
                <a16:creationId xmlns:a16="http://schemas.microsoft.com/office/drawing/2014/main" id="{EB71F351-4EB6-C246-A582-1148FC0F1648}"/>
              </a:ext>
            </a:extLst>
          </p:cNvPr>
          <p:cNvGrpSpPr/>
          <p:nvPr userDrawn="1"/>
        </p:nvGrpSpPr>
        <p:grpSpPr>
          <a:xfrm>
            <a:off x="151001" y="1039310"/>
            <a:ext cx="11916819" cy="3893299"/>
            <a:chOff x="151001" y="1039310"/>
            <a:chExt cx="11916819" cy="3893299"/>
          </a:xfrm>
        </p:grpSpPr>
        <p:pic>
          <p:nvPicPr>
            <p:cNvPr id="28" name="Picture 27" descr="A picture containing grass, outdoor, person, child&#10;&#10;Description automatically generated">
              <a:extLst>
                <a:ext uri="{FF2B5EF4-FFF2-40B4-BE49-F238E27FC236}">
                  <a16:creationId xmlns:a16="http://schemas.microsoft.com/office/drawing/2014/main" id="{715AC0CE-C582-C34F-9C81-56B33F7880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001" y="1039311"/>
              <a:ext cx="2964292" cy="1828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2052B5-1C7F-FA48-9CBB-EAA46D0E819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9167" y="2870633"/>
              <a:ext cx="3195437" cy="2055033"/>
            </a:xfrm>
            <a:prstGeom prst="rect">
              <a:avLst/>
            </a:prstGeom>
          </p:spPr>
        </p:pic>
        <p:pic>
          <p:nvPicPr>
            <p:cNvPr id="15" name="Picture 14" descr="A person standing on a rocky beach&#10;&#10;Description automatically generated with low confidence">
              <a:extLst>
                <a:ext uri="{FF2B5EF4-FFF2-40B4-BE49-F238E27FC236}">
                  <a16:creationId xmlns:a16="http://schemas.microsoft.com/office/drawing/2014/main" id="{6EF4D0DF-64D2-B645-87F5-F93173A0D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34199" y="1039311"/>
              <a:ext cx="1110204" cy="182437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DF69A6E-087D-1C47-A0D7-7A93004D32A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30082" y="1039310"/>
              <a:ext cx="2437738" cy="3893299"/>
            </a:xfrm>
            <a:prstGeom prst="rect">
              <a:avLst/>
            </a:prstGeom>
          </p:spPr>
        </p:pic>
        <p:pic>
          <p:nvPicPr>
            <p:cNvPr id="4" name="Picture 3" descr="A picture containing tree, outdoor, person&#10;&#10;Description automatically generated">
              <a:extLst>
                <a:ext uri="{FF2B5EF4-FFF2-40B4-BE49-F238E27FC236}">
                  <a16:creationId xmlns:a16="http://schemas.microsoft.com/office/drawing/2014/main" id="{2D368D12-306A-5546-9357-A15C19D3CEA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001" y="2863689"/>
              <a:ext cx="3103362" cy="2061977"/>
            </a:xfrm>
            <a:prstGeom prst="rect">
              <a:avLst/>
            </a:prstGeom>
          </p:spPr>
        </p:pic>
        <p:pic>
          <p:nvPicPr>
            <p:cNvPr id="12" name="Picture 11" descr="A picture containing tree, outdoor, person, rock&#10;&#10;Description automatically generated">
              <a:extLst>
                <a:ext uri="{FF2B5EF4-FFF2-40B4-BE49-F238E27FC236}">
                  <a16:creationId xmlns:a16="http://schemas.microsoft.com/office/drawing/2014/main" id="{2F633358-6AA6-BC44-BFCC-BB52DA0AFE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86352" y="2870633"/>
              <a:ext cx="1984587" cy="2055033"/>
            </a:xfrm>
            <a:prstGeom prst="rect">
              <a:avLst/>
            </a:prstGeom>
          </p:spPr>
        </p:pic>
        <p:pic>
          <p:nvPicPr>
            <p:cNvPr id="32" name="Picture 31" descr="A person smiling for the picture&#10;&#10;Description automatically generated with low confidence">
              <a:extLst>
                <a:ext uri="{FF2B5EF4-FFF2-40B4-BE49-F238E27FC236}">
                  <a16:creationId xmlns:a16="http://schemas.microsoft.com/office/drawing/2014/main" id="{750425D3-8D6D-6F49-991F-04BB6D6C1C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73547" y="2870633"/>
              <a:ext cx="1512604" cy="205503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71800" y="1039311"/>
              <a:ext cx="3531145" cy="1828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8966" y="1039311"/>
              <a:ext cx="2157305" cy="1828800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3241667-C67E-934B-BF4E-CF8B4BDFC82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866" y="227031"/>
            <a:ext cx="2281384" cy="120423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8DAA0CD-3652-368C-3E36-6A971042A9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CBD2E3-A2F1-740E-C9D8-E039BCCA6B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731E34F-EF44-E692-7062-B55BC4B540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806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127FB57-62CD-4E44-964C-638C3D1863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27031"/>
            <a:ext cx="2281384" cy="1204232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EA8CEB9D-12BE-C347-8C98-D1E7BCE6E8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71438"/>
            <a:ext cx="9144000" cy="782277"/>
          </a:xfrm>
        </p:spPr>
        <p:txBody>
          <a:bodyPr anchor="b">
            <a:noAutofit/>
          </a:bodyPr>
          <a:lstStyle>
            <a:lvl1pPr algn="ctr">
              <a:defRPr sz="4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7D64E1FC-F9CA-B249-958F-98124F4AFE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78238"/>
            <a:ext cx="9144000" cy="1198562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8" name="Picture 17" descr="You Can be the Face of Change, CFC Red Star Logo&#10;">
            <a:extLst>
              <a:ext uri="{FF2B5EF4-FFF2-40B4-BE49-F238E27FC236}">
                <a16:creationId xmlns:a16="http://schemas.microsoft.com/office/drawing/2014/main" id="{C99F3E92-33D1-A14F-A2C8-1013D4112B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27031"/>
            <a:ext cx="2281384" cy="120423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C287436-F2F7-50FF-1C93-3455E9BDF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8211F-3369-75FB-577C-3FDCB7549E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25558D-5F63-0EF1-499B-31AB5846D0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9576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3241667-C67E-934B-BF4E-CF8B4BDFC8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866" y="227031"/>
            <a:ext cx="2281384" cy="1204232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65690BC7-A14C-3443-877C-D649F761E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71438"/>
            <a:ext cx="9144000" cy="782277"/>
          </a:xfrm>
        </p:spPr>
        <p:txBody>
          <a:bodyPr anchor="b">
            <a:noAutofit/>
          </a:bodyPr>
          <a:lstStyle>
            <a:lvl1pPr algn="ctr">
              <a:defRPr sz="4800" b="0">
                <a:solidFill>
                  <a:srgbClr val="0034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2304E2A3-0421-5E4D-8364-DB96FD09F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78238"/>
            <a:ext cx="9144000" cy="1198562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27" name="Picture 26" descr="You Can be the Face of Change, CFC Red Star Logo&#10;">
            <a:extLst>
              <a:ext uri="{FF2B5EF4-FFF2-40B4-BE49-F238E27FC236}">
                <a16:creationId xmlns:a16="http://schemas.microsoft.com/office/drawing/2014/main" id="{3397D67D-2A61-1443-B74F-9A678D08D5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866" y="227031"/>
            <a:ext cx="2281384" cy="1204232"/>
          </a:xfrm>
          <a:prstGeom prst="rect">
            <a:avLst/>
          </a:prstGeom>
        </p:spPr>
      </p:pic>
      <p:pic>
        <p:nvPicPr>
          <p:cNvPr id="39" name="Picture 3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7D7E3C58-C1BA-584E-84FC-1FB4FFE787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0"/>
          <a:stretch/>
        </p:blipFill>
        <p:spPr>
          <a:xfrm>
            <a:off x="10846121" y="256561"/>
            <a:ext cx="1096990" cy="1162019"/>
          </a:xfrm>
          <a:prstGeom prst="rect">
            <a:avLst/>
          </a:prstGeom>
        </p:spPr>
      </p:pic>
      <p:grpSp>
        <p:nvGrpSpPr>
          <p:cNvPr id="40" name="Group 39" descr="horizontal row of six images showing a diverse group of smiling federal employees&#10;">
            <a:extLst>
              <a:ext uri="{FF2B5EF4-FFF2-40B4-BE49-F238E27FC236}">
                <a16:creationId xmlns:a16="http://schemas.microsoft.com/office/drawing/2014/main" id="{8233E562-AA0B-CB40-A26E-9BAF079CA1BD}"/>
              </a:ext>
            </a:extLst>
          </p:cNvPr>
          <p:cNvGrpSpPr/>
          <p:nvPr userDrawn="1"/>
        </p:nvGrpSpPr>
        <p:grpSpPr>
          <a:xfrm>
            <a:off x="3047990" y="256561"/>
            <a:ext cx="7798130" cy="1162982"/>
            <a:chOff x="3047990" y="256561"/>
            <a:chExt cx="7798130" cy="116298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9619E5F-8DD9-734C-88EB-F399E76BEEE6}"/>
                </a:ext>
              </a:extLst>
            </p:cNvPr>
            <p:cNvGrpSpPr/>
            <p:nvPr userDrawn="1"/>
          </p:nvGrpSpPr>
          <p:grpSpPr>
            <a:xfrm>
              <a:off x="4049998" y="256562"/>
              <a:ext cx="6796122" cy="1162981"/>
              <a:chOff x="3076446" y="227031"/>
              <a:chExt cx="8923016" cy="1564249"/>
            </a:xfrm>
          </p:grpSpPr>
          <p:pic>
            <p:nvPicPr>
              <p:cNvPr id="43" name="Picture 42" descr="A person holding a child&#10;&#10;Description automatically generated with low confidence">
                <a:extLst>
                  <a:ext uri="{FF2B5EF4-FFF2-40B4-BE49-F238E27FC236}">
                    <a16:creationId xmlns:a16="http://schemas.microsoft.com/office/drawing/2014/main" id="{E95C229D-C5C5-DA49-886C-CE2719E5A1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6446" y="227032"/>
                <a:ext cx="2141218" cy="1562956"/>
              </a:xfrm>
              <a:prstGeom prst="rect">
                <a:avLst/>
              </a:prstGeom>
            </p:spPr>
          </p:pic>
          <p:pic>
            <p:nvPicPr>
              <p:cNvPr id="44" name="Picture 43" descr="A person in military uniform&#10;&#10;Description automatically generated with low confidence">
                <a:extLst>
                  <a:ext uri="{FF2B5EF4-FFF2-40B4-BE49-F238E27FC236}">
                    <a16:creationId xmlns:a16="http://schemas.microsoft.com/office/drawing/2014/main" id="{2FCA1EDA-762C-E74C-82F4-7DEE6BBA1E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>
                <a:off x="10387255" y="227031"/>
                <a:ext cx="1612207" cy="1564249"/>
              </a:xfrm>
              <a:prstGeom prst="rect">
                <a:avLst/>
              </a:prstGeom>
            </p:spPr>
          </p:pic>
          <p:pic>
            <p:nvPicPr>
              <p:cNvPr id="45" name="Picture 44" descr="A person wearing a military uniform&#10;&#10;Description automatically generated with medium confidence">
                <a:extLst>
                  <a:ext uri="{FF2B5EF4-FFF2-40B4-BE49-F238E27FC236}">
                    <a16:creationId xmlns:a16="http://schemas.microsoft.com/office/drawing/2014/main" id="{753A41FB-0E7F-774F-80A9-6842A307B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7665" y="228324"/>
                <a:ext cx="2141218" cy="1562955"/>
              </a:xfrm>
              <a:prstGeom prst="rect">
                <a:avLst/>
              </a:prstGeom>
            </p:spPr>
          </p:pic>
          <p:pic>
            <p:nvPicPr>
              <p:cNvPr id="46" name="Picture 45" descr="A person standing in front of a forest&#10;&#10;Description automatically generated with low confidence">
                <a:extLst>
                  <a:ext uri="{FF2B5EF4-FFF2-40B4-BE49-F238E27FC236}">
                    <a16:creationId xmlns:a16="http://schemas.microsoft.com/office/drawing/2014/main" id="{3CCB17E2-E164-6148-9EC7-99D7C4770A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95207" y="227031"/>
                <a:ext cx="1527154" cy="1564249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F9618625-F348-A24D-9353-DBD59B00AD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768243" y="227031"/>
                <a:ext cx="1619012" cy="1564249"/>
              </a:xfrm>
              <a:prstGeom prst="rect">
                <a:avLst/>
              </a:prstGeom>
            </p:spPr>
          </p:pic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187DD2D-E7FE-6845-B017-5E4B2D1FE2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7990" y="256561"/>
              <a:ext cx="1029298" cy="116298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7324A8-A314-510A-EF0E-239BB6D38A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03BD734-006D-57E4-20FC-36C6A3DF74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F488364-73D1-8B9D-A521-51363136D6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069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You Can be the Face of Change, CFC Red Star Logo&#10;">
            <a:extLst>
              <a:ext uri="{FF2B5EF4-FFF2-40B4-BE49-F238E27FC236}">
                <a16:creationId xmlns:a16="http://schemas.microsoft.com/office/drawing/2014/main" id="{AC894F28-E6B3-C440-A54D-54B843313A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866" y="227031"/>
            <a:ext cx="2281384" cy="120423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B1B2182-AF72-3A47-B027-DE7905F655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743201"/>
            <a:ext cx="11379199" cy="327660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1066D77A-ABF8-1245-BE11-7FA055E31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712607"/>
            <a:ext cx="11074400" cy="85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800" b="0" i="0"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TITLE</a:t>
            </a:r>
            <a:endParaRPr lang="uk-UA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E5E76216-CEE4-AA45-8CA5-3B90C886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0" y="6374752"/>
            <a:ext cx="1155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uk-UA" sz="1200" b="0" baseline="0" smtClean="0">
                <a:solidFill>
                  <a:schemeClr val="accent3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</a:t>
            </a:r>
            <a:fld id="{EC8279D4-E393-4507-ADCD-AB40A01B77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4518A8-ED4F-CBCE-CE3D-474B3353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7DA9EBC-3129-1E22-9BAB-308A721BC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D567564-768E-41AD-7249-B53FDCE215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18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127FB57-62CD-4E44-964C-638C3D1863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27031"/>
            <a:ext cx="2281384" cy="1204232"/>
          </a:xfrm>
          <a:prstGeom prst="rect">
            <a:avLst/>
          </a:prstGeom>
        </p:spPr>
      </p:pic>
      <p:pic>
        <p:nvPicPr>
          <p:cNvPr id="22" name="Picture 21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7D7E3C58-C1BA-584E-84FC-1FB4FFE787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0"/>
          <a:stretch/>
        </p:blipFill>
        <p:spPr>
          <a:xfrm>
            <a:off x="10846121" y="256561"/>
            <a:ext cx="1096990" cy="1162019"/>
          </a:xfrm>
          <a:prstGeom prst="rect">
            <a:avLst/>
          </a:prstGeom>
        </p:spPr>
      </p:pic>
      <p:grpSp>
        <p:nvGrpSpPr>
          <p:cNvPr id="5" name="Group 4" descr="horizontal row of six images showing a diverse group of smiling federal employees&#10;">
            <a:extLst>
              <a:ext uri="{FF2B5EF4-FFF2-40B4-BE49-F238E27FC236}">
                <a16:creationId xmlns:a16="http://schemas.microsoft.com/office/drawing/2014/main" id="{8233E562-AA0B-CB40-A26E-9BAF079CA1BD}"/>
              </a:ext>
            </a:extLst>
          </p:cNvPr>
          <p:cNvGrpSpPr/>
          <p:nvPr userDrawn="1"/>
        </p:nvGrpSpPr>
        <p:grpSpPr>
          <a:xfrm>
            <a:off x="3047990" y="256561"/>
            <a:ext cx="7798130" cy="1162982"/>
            <a:chOff x="3047990" y="256561"/>
            <a:chExt cx="7798130" cy="11629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9619E5F-8DD9-734C-88EB-F399E76BEEE6}"/>
                </a:ext>
              </a:extLst>
            </p:cNvPr>
            <p:cNvGrpSpPr/>
            <p:nvPr userDrawn="1"/>
          </p:nvGrpSpPr>
          <p:grpSpPr>
            <a:xfrm>
              <a:off x="4049998" y="256562"/>
              <a:ext cx="6796122" cy="1162981"/>
              <a:chOff x="3076446" y="227031"/>
              <a:chExt cx="8923016" cy="1564249"/>
            </a:xfrm>
          </p:grpSpPr>
          <p:pic>
            <p:nvPicPr>
              <p:cNvPr id="46" name="Picture 45" descr="A person holding a child&#10;&#10;Description automatically generated with low confidence">
                <a:extLst>
                  <a:ext uri="{FF2B5EF4-FFF2-40B4-BE49-F238E27FC236}">
                    <a16:creationId xmlns:a16="http://schemas.microsoft.com/office/drawing/2014/main" id="{E95C229D-C5C5-DA49-886C-CE2719E5A1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6446" y="227032"/>
                <a:ext cx="2141218" cy="1562956"/>
              </a:xfrm>
              <a:prstGeom prst="rect">
                <a:avLst/>
              </a:prstGeom>
            </p:spPr>
          </p:pic>
          <p:pic>
            <p:nvPicPr>
              <p:cNvPr id="23" name="Picture 22" descr="A person in military uniform&#10;&#10;Description automatically generated with low confidence">
                <a:extLst>
                  <a:ext uri="{FF2B5EF4-FFF2-40B4-BE49-F238E27FC236}">
                    <a16:creationId xmlns:a16="http://schemas.microsoft.com/office/drawing/2014/main" id="{2FCA1EDA-762C-E74C-82F4-7DEE6BBA1E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>
                <a:off x="10387255" y="227031"/>
                <a:ext cx="1612207" cy="1564249"/>
              </a:xfrm>
              <a:prstGeom prst="rect">
                <a:avLst/>
              </a:prstGeom>
            </p:spPr>
          </p:pic>
          <p:pic>
            <p:nvPicPr>
              <p:cNvPr id="4" name="Picture 3" descr="A person wearing a military uniform&#10;&#10;Description automatically generated with medium confidence">
                <a:extLst>
                  <a:ext uri="{FF2B5EF4-FFF2-40B4-BE49-F238E27FC236}">
                    <a16:creationId xmlns:a16="http://schemas.microsoft.com/office/drawing/2014/main" id="{753A41FB-0E7F-774F-80A9-6842A307B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7665" y="228324"/>
                <a:ext cx="2141218" cy="1562955"/>
              </a:xfrm>
              <a:prstGeom prst="rect">
                <a:avLst/>
              </a:prstGeom>
            </p:spPr>
          </p:pic>
          <p:pic>
            <p:nvPicPr>
              <p:cNvPr id="44" name="Picture 43" descr="A person standing in front of a forest&#10;&#10;Description automatically generated with low confidence">
                <a:extLst>
                  <a:ext uri="{FF2B5EF4-FFF2-40B4-BE49-F238E27FC236}">
                    <a16:creationId xmlns:a16="http://schemas.microsoft.com/office/drawing/2014/main" id="{3CCB17E2-E164-6148-9EC7-99D7C4770A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95207" y="227031"/>
                <a:ext cx="1527154" cy="1564249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9618625-F348-A24D-9353-DBD59B00AD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768243" y="227031"/>
                <a:ext cx="1619012" cy="1564249"/>
              </a:xfrm>
              <a:prstGeom prst="rect">
                <a:avLst/>
              </a:prstGeom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187DD2D-E7FE-6845-B017-5E4B2D1FE2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7990" y="256561"/>
              <a:ext cx="1029298" cy="1162981"/>
            </a:xfrm>
            <a:prstGeom prst="rect">
              <a:avLst/>
            </a:prstGeom>
          </p:spPr>
        </p:pic>
      </p:grpSp>
      <p:pic>
        <p:nvPicPr>
          <p:cNvPr id="30" name="Picture 29" descr="You Can be the Face of Change, CFC Red Star Logo&#10;">
            <a:extLst>
              <a:ext uri="{FF2B5EF4-FFF2-40B4-BE49-F238E27FC236}">
                <a16:creationId xmlns:a16="http://schemas.microsoft.com/office/drawing/2014/main" id="{9F27EB5D-6E9A-7048-8BE4-0F687FC33E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27031"/>
            <a:ext cx="2281384" cy="1204232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B1B2182-AF72-3A47-B027-DE7905F655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743201"/>
            <a:ext cx="11379199" cy="327660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7">
            <a:extLst>
              <a:ext uri="{FF2B5EF4-FFF2-40B4-BE49-F238E27FC236}">
                <a16:creationId xmlns:a16="http://schemas.microsoft.com/office/drawing/2014/main" id="{1066D77A-ABF8-1245-BE11-7FA055E31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712607"/>
            <a:ext cx="11074400" cy="85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800" b="0" i="0"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TITLE</a:t>
            </a:r>
            <a:endParaRPr lang="uk-UA" dirty="0"/>
          </a:p>
        </p:txBody>
      </p:sp>
      <p:sp>
        <p:nvSpPr>
          <p:cNvPr id="21" name="Slide Number Placeholder 8">
            <a:extLst>
              <a:ext uri="{FF2B5EF4-FFF2-40B4-BE49-F238E27FC236}">
                <a16:creationId xmlns:a16="http://schemas.microsoft.com/office/drawing/2014/main" id="{E5E76216-CEE4-AA45-8CA5-3B90C886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0" y="6374752"/>
            <a:ext cx="1155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uk-UA" sz="1200" b="0" baseline="0" smtClean="0">
                <a:solidFill>
                  <a:schemeClr val="accent3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</a:t>
            </a:r>
            <a:fld id="{EC8279D4-E393-4507-ADCD-AB40A01B77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857738-EF2D-4468-CE7A-D41ABA078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3793F9D-B362-029B-4935-A49B48F2DB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2D0A194-9583-F1B2-E9CC-B449B1454D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354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1" y="2743201"/>
            <a:ext cx="5242560" cy="327660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72201" y="2743201"/>
            <a:ext cx="5242560" cy="327660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328EE-741B-6B4D-81DE-40CD3C80A7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866" y="227031"/>
            <a:ext cx="2281384" cy="1204232"/>
          </a:xfrm>
          <a:prstGeom prst="rect">
            <a:avLst/>
          </a:prstGeom>
        </p:spPr>
      </p:pic>
      <p:pic>
        <p:nvPicPr>
          <p:cNvPr id="11" name="Picture 10" descr="You Can be the Face of Change, CFC Red Star Logo&#10;">
            <a:extLst>
              <a:ext uri="{FF2B5EF4-FFF2-40B4-BE49-F238E27FC236}">
                <a16:creationId xmlns:a16="http://schemas.microsoft.com/office/drawing/2014/main" id="{90BEB26E-7780-5B47-8039-F269412389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866" y="227031"/>
            <a:ext cx="2281384" cy="1204232"/>
          </a:xfrm>
          <a:prstGeom prst="rect">
            <a:avLst/>
          </a:prstGeom>
        </p:spPr>
      </p:pic>
      <p:sp>
        <p:nvSpPr>
          <p:cNvPr id="18" name="Title 7">
            <a:extLst>
              <a:ext uri="{FF2B5EF4-FFF2-40B4-BE49-F238E27FC236}">
                <a16:creationId xmlns:a16="http://schemas.microsoft.com/office/drawing/2014/main" id="{1066D77A-ABF8-1245-BE11-7FA055E31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712607"/>
            <a:ext cx="11074400" cy="85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800" b="0" i="0"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TITLE</a:t>
            </a:r>
            <a:endParaRPr lang="uk-UA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E5E76216-CEE4-AA45-8CA5-3B90C886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0" y="6374752"/>
            <a:ext cx="1155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uk-UA" sz="1200" b="0" baseline="0" smtClean="0">
                <a:solidFill>
                  <a:schemeClr val="accent3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</a:t>
            </a:r>
            <a:fld id="{EC8279D4-E393-4507-ADCD-AB40A01B77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017FE8-ED2B-0DEC-3B96-A1E5CB81B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A287BB3-84EC-B3BD-EB8B-0CA215DADB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22388C-7981-36F9-41D0-A09BAE1A2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50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B90A389-BC2D-1044-82D6-FB2DB27CD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7" y="1106050"/>
            <a:ext cx="4359331" cy="49779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0C39B5E-CE4F-4E4F-941C-8935491CA99A}"/>
              </a:ext>
            </a:extLst>
          </p:cNvPr>
          <p:cNvGrpSpPr/>
          <p:nvPr userDrawn="1"/>
        </p:nvGrpSpPr>
        <p:grpSpPr>
          <a:xfrm>
            <a:off x="-1" y="-76200"/>
            <a:ext cx="12288377" cy="7024688"/>
            <a:chOff x="-1" y="-122018"/>
            <a:chExt cx="12288377" cy="702468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A882304-A84F-C749-B83A-0293B772188B}"/>
                </a:ext>
              </a:extLst>
            </p:cNvPr>
            <p:cNvSpPr/>
            <p:nvPr userDrawn="1"/>
          </p:nvSpPr>
          <p:spPr>
            <a:xfrm>
              <a:off x="4664129" y="-122018"/>
              <a:ext cx="7624247" cy="702468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12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07B92D7-6030-8A4E-9196-8E621D138EF7}"/>
                </a:ext>
              </a:extLst>
            </p:cNvPr>
            <p:cNvGrpSpPr/>
            <p:nvPr userDrawn="1"/>
          </p:nvGrpSpPr>
          <p:grpSpPr>
            <a:xfrm>
              <a:off x="-1" y="-31530"/>
              <a:ext cx="4664132" cy="6921061"/>
              <a:chOff x="-1" y="-31530"/>
              <a:chExt cx="4664132" cy="692106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0B20E2D-1959-D14C-89D6-F4D0E8343EED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54EA678-38D6-7C4E-AC87-159A719BCE67}"/>
                  </a:ext>
                </a:extLst>
              </p:cNvPr>
              <p:cNvSpPr/>
              <p:nvPr userDrawn="1"/>
            </p:nvSpPr>
            <p:spPr>
              <a:xfrm>
                <a:off x="451173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AEA14F6-2577-BE40-A153-6B7322AEB894}"/>
                  </a:ext>
                </a:extLst>
              </p:cNvPr>
              <p:cNvSpPr/>
              <p:nvPr userDrawn="1"/>
            </p:nvSpPr>
            <p:spPr>
              <a:xfrm>
                <a:off x="-1" y="6096000"/>
                <a:ext cx="4664129" cy="793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4CB8CAB-DDE2-824E-8118-BFECA0F5400B}"/>
                  </a:ext>
                </a:extLst>
              </p:cNvPr>
              <p:cNvSpPr/>
              <p:nvPr userDrawn="1"/>
            </p:nvSpPr>
            <p:spPr>
              <a:xfrm>
                <a:off x="0" y="-31530"/>
                <a:ext cx="4643952" cy="109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6" name="Picture 5" descr="woman smiling wearing a dark blue blazer jacket">
            <a:extLst>
              <a:ext uri="{FF2B5EF4-FFF2-40B4-BE49-F238E27FC236}">
                <a16:creationId xmlns:a16="http://schemas.microsoft.com/office/drawing/2014/main" id="{B53C3669-746A-9F43-868B-33392C869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7" y="1106050"/>
            <a:ext cx="4359331" cy="497795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885171" y="514343"/>
            <a:ext cx="7169562" cy="1219200"/>
          </a:xfrm>
        </p:spPr>
        <p:txBody>
          <a:bodyPr anchor="ctr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85171" y="1981200"/>
            <a:ext cx="7169562" cy="1198562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77F7E2-1C2A-1F4B-A90B-BB4AF31A44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866" y="227031"/>
            <a:ext cx="2281384" cy="12042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DE7EFF-DBE1-BA44-B72C-A242E4861E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866" y="227031"/>
            <a:ext cx="2281384" cy="120423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76C4C5B-C47B-3758-846C-41BF7913A3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B45877C-6981-1DAA-AE25-BFF5FC8F09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F8E8201-BB2B-D58A-2062-AC48917C48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0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AF4D36E-0CE8-344D-8AF0-91C8B759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598270"/>
            <a:ext cx="4359330" cy="549887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5BC6D24-1480-8F4D-97EF-A4AB8E97C954}"/>
              </a:ext>
            </a:extLst>
          </p:cNvPr>
          <p:cNvGrpSpPr/>
          <p:nvPr userDrawn="1"/>
        </p:nvGrpSpPr>
        <p:grpSpPr>
          <a:xfrm>
            <a:off x="0" y="-76200"/>
            <a:ext cx="12288376" cy="7024688"/>
            <a:chOff x="0" y="-122018"/>
            <a:chExt cx="12288376" cy="702468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F55FA8-4619-C440-B4FA-BDB242C6DFFF}"/>
                </a:ext>
              </a:extLst>
            </p:cNvPr>
            <p:cNvSpPr/>
            <p:nvPr userDrawn="1"/>
          </p:nvSpPr>
          <p:spPr>
            <a:xfrm>
              <a:off x="4664129" y="-122018"/>
              <a:ext cx="7624247" cy="702468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12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B165574-0E59-0E40-91DA-11C84D2121B6}"/>
                </a:ext>
              </a:extLst>
            </p:cNvPr>
            <p:cNvGrpSpPr/>
            <p:nvPr userDrawn="1"/>
          </p:nvGrpSpPr>
          <p:grpSpPr>
            <a:xfrm>
              <a:off x="0" y="-31530"/>
              <a:ext cx="4664131" cy="6921061"/>
              <a:chOff x="0" y="-31530"/>
              <a:chExt cx="4664131" cy="692106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6B7146B-8621-CA49-BDDF-B3A124265ADC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4AF9515-80A0-7C47-A9B3-E925616442E7}"/>
                  </a:ext>
                </a:extLst>
              </p:cNvPr>
              <p:cNvSpPr/>
              <p:nvPr userDrawn="1"/>
            </p:nvSpPr>
            <p:spPr>
              <a:xfrm>
                <a:off x="451173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C3A9232-8630-B241-A8FC-CD7D13AA2988}"/>
                  </a:ext>
                </a:extLst>
              </p:cNvPr>
              <p:cNvSpPr/>
              <p:nvPr userDrawn="1"/>
            </p:nvSpPr>
            <p:spPr>
              <a:xfrm>
                <a:off x="0" y="6096000"/>
                <a:ext cx="4664128" cy="793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9D0B11D-20F8-1649-9267-1EE5519CF9D6}"/>
                  </a:ext>
                </a:extLst>
              </p:cNvPr>
              <p:cNvSpPr/>
              <p:nvPr userDrawn="1"/>
            </p:nvSpPr>
            <p:spPr>
              <a:xfrm>
                <a:off x="0" y="-31530"/>
                <a:ext cx="4643952" cy="109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7" name="Picture 6" descr="woman wearing military camouflage uniform">
            <a:extLst>
              <a:ext uri="{FF2B5EF4-FFF2-40B4-BE49-F238E27FC236}">
                <a16:creationId xmlns:a16="http://schemas.microsoft.com/office/drawing/2014/main" id="{52C3AA24-40DA-EA43-9617-74930C2AE9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598270"/>
            <a:ext cx="4359330" cy="54988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7EB646-A877-8649-A1F2-DD05E10424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866" y="227031"/>
            <a:ext cx="2281384" cy="12042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B7BC2CB-22CC-D243-923E-A02BB50DE5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866" y="227031"/>
            <a:ext cx="2281384" cy="1204232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4885171" y="514343"/>
            <a:ext cx="7169562" cy="1219200"/>
          </a:xfrm>
        </p:spPr>
        <p:txBody>
          <a:bodyPr anchor="ctr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85171" y="1981200"/>
            <a:ext cx="7169562" cy="1198562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8B90C8-F9B3-6F96-CBBD-A80BC52EE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5827913-3D40-29BC-9D69-87CD1599FC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E192AAC-6B0B-E992-E266-DA9A506B84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901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D0017DE-3472-074F-B33D-2464D11526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393524"/>
            <a:ext cx="4426004" cy="57036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A1A9CEA-30DB-7E4F-9F02-969263280ED6}"/>
              </a:ext>
            </a:extLst>
          </p:cNvPr>
          <p:cNvGrpSpPr/>
          <p:nvPr userDrawn="1"/>
        </p:nvGrpSpPr>
        <p:grpSpPr>
          <a:xfrm>
            <a:off x="-1" y="-76200"/>
            <a:ext cx="12288377" cy="7024688"/>
            <a:chOff x="-1" y="-122018"/>
            <a:chExt cx="12288377" cy="70246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FA4EFD3-C8B2-5A4E-9DA8-BB7159EF6611}"/>
                </a:ext>
              </a:extLst>
            </p:cNvPr>
            <p:cNvSpPr/>
            <p:nvPr userDrawn="1"/>
          </p:nvSpPr>
          <p:spPr>
            <a:xfrm>
              <a:off x="4664129" y="-122018"/>
              <a:ext cx="7624247" cy="702468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12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9DBF887-F48B-8447-94B6-C94B7CD9F4ED}"/>
                </a:ext>
              </a:extLst>
            </p:cNvPr>
            <p:cNvGrpSpPr/>
            <p:nvPr userDrawn="1"/>
          </p:nvGrpSpPr>
          <p:grpSpPr>
            <a:xfrm>
              <a:off x="-1" y="-31530"/>
              <a:ext cx="4664132" cy="6921061"/>
              <a:chOff x="-1" y="-31530"/>
              <a:chExt cx="4664132" cy="692106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ABAD27C-BB52-BB4D-A8F1-3FAA395303ED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7498445-60F1-564C-9715-39149600CDFA}"/>
                  </a:ext>
                </a:extLst>
              </p:cNvPr>
              <p:cNvSpPr/>
              <p:nvPr userDrawn="1"/>
            </p:nvSpPr>
            <p:spPr>
              <a:xfrm>
                <a:off x="451173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F944410-652B-EC43-B927-C2A1E5C49DEB}"/>
                  </a:ext>
                </a:extLst>
              </p:cNvPr>
              <p:cNvSpPr/>
              <p:nvPr userDrawn="1"/>
            </p:nvSpPr>
            <p:spPr>
              <a:xfrm>
                <a:off x="-1" y="6096000"/>
                <a:ext cx="4664129" cy="793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B3B3FD9-7DC1-3F48-8B2C-3A4A0FD3B9A1}"/>
                  </a:ext>
                </a:extLst>
              </p:cNvPr>
              <p:cNvSpPr/>
              <p:nvPr userDrawn="1"/>
            </p:nvSpPr>
            <p:spPr>
              <a:xfrm>
                <a:off x="0" y="-31530"/>
                <a:ext cx="4643952" cy="109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 descr="man nealing down, smiling wearing a bright red colored shirt and blue jeans">
            <a:extLst>
              <a:ext uri="{FF2B5EF4-FFF2-40B4-BE49-F238E27FC236}">
                <a16:creationId xmlns:a16="http://schemas.microsoft.com/office/drawing/2014/main" id="{67498E46-F7E4-3544-AACE-75753168DF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393524"/>
            <a:ext cx="4426004" cy="57036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017A002-4838-9F47-9692-7B713A296255}"/>
              </a:ext>
            </a:extLst>
          </p:cNvPr>
          <p:cNvGrpSpPr/>
          <p:nvPr userDrawn="1"/>
        </p:nvGrpSpPr>
        <p:grpSpPr>
          <a:xfrm>
            <a:off x="-1" y="-76200"/>
            <a:ext cx="12288377" cy="7024688"/>
            <a:chOff x="-1" y="-122018"/>
            <a:chExt cx="12288377" cy="7024688"/>
          </a:xfrm>
        </p:grpSpPr>
        <p:sp>
          <p:nvSpPr>
            <p:cNvPr id="2" name="Rectangle 1"/>
            <p:cNvSpPr/>
            <p:nvPr/>
          </p:nvSpPr>
          <p:spPr>
            <a:xfrm>
              <a:off x="4664129" y="-122018"/>
              <a:ext cx="7624247" cy="7024688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12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14FFA6-F2FE-DA43-8BB0-BA8C995636F0}"/>
                </a:ext>
              </a:extLst>
            </p:cNvPr>
            <p:cNvGrpSpPr/>
            <p:nvPr/>
          </p:nvGrpSpPr>
          <p:grpSpPr>
            <a:xfrm>
              <a:off x="-1" y="-31530"/>
              <a:ext cx="4664132" cy="6921061"/>
              <a:chOff x="-1" y="-31530"/>
              <a:chExt cx="4664132" cy="692106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D94C9DA-A3D4-044F-980F-4C013F7B4D50}"/>
                  </a:ext>
                </a:extLst>
              </p:cNvPr>
              <p:cNvSpPr/>
              <p:nvPr/>
            </p:nvSpPr>
            <p:spPr>
              <a:xfrm>
                <a:off x="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9A91D6-EF9C-EF49-B840-DDA86F23C01D}"/>
                  </a:ext>
                </a:extLst>
              </p:cNvPr>
              <p:cNvSpPr/>
              <p:nvPr/>
            </p:nvSpPr>
            <p:spPr>
              <a:xfrm>
                <a:off x="4511730" y="0"/>
                <a:ext cx="152401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7544533-BCF8-974D-8687-B0A218148B65}"/>
                  </a:ext>
                </a:extLst>
              </p:cNvPr>
              <p:cNvSpPr/>
              <p:nvPr/>
            </p:nvSpPr>
            <p:spPr>
              <a:xfrm>
                <a:off x="-1" y="6096000"/>
                <a:ext cx="4664129" cy="793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5F9D3A-9032-D843-9C2D-4C4F268138DB}"/>
                  </a:ext>
                </a:extLst>
              </p:cNvPr>
              <p:cNvSpPr/>
              <p:nvPr/>
            </p:nvSpPr>
            <p:spPr>
              <a:xfrm>
                <a:off x="0" y="-31530"/>
                <a:ext cx="4643952" cy="109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88F68E6-9B4A-7148-985E-9B2D4BF22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866" y="227031"/>
            <a:ext cx="2281384" cy="12042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28BBA2-55ED-4440-B0A5-3FD2CC2B76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866" y="227031"/>
            <a:ext cx="2281384" cy="1204232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4885171" y="514343"/>
            <a:ext cx="7169562" cy="1219200"/>
          </a:xfrm>
        </p:spPr>
        <p:txBody>
          <a:bodyPr anchor="ctr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85171" y="1981200"/>
            <a:ext cx="7169562" cy="1198562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97E3BA8-6542-0ABC-0AB9-82F856D90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04800" y="6178419"/>
            <a:ext cx="1977788" cy="452549"/>
            <a:chOff x="765412" y="6178419"/>
            <a:chExt cx="1977788" cy="45254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21491FE-FF5B-E722-20A2-DC65103F95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99"/>
            <a:stretch/>
          </p:blipFill>
          <p:spPr>
            <a:xfrm>
              <a:off x="765412" y="6178419"/>
              <a:ext cx="682388" cy="452549"/>
            </a:xfrm>
            <a:prstGeom prst="round2Diag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9DBBC34-05E8-76F8-C5EF-10F823A8B7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502676" y="6324600"/>
              <a:ext cx="1240524" cy="30636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27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1600200"/>
            <a:ext cx="11379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146" y="3124199"/>
            <a:ext cx="11376455" cy="228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E5E76216-CEE4-AA45-8CA5-3B90C886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0" y="6374752"/>
            <a:ext cx="1155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uk-UA" sz="1200" b="0" baseline="0" smtClean="0">
                <a:solidFill>
                  <a:schemeClr val="accent3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</a:t>
            </a:r>
            <a:fld id="{EC8279D4-E393-4507-ADCD-AB40A01B77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1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44" r:id="rId2"/>
    <p:sldLayoutId id="2147484059" r:id="rId3"/>
    <p:sldLayoutId id="2147484046" r:id="rId4"/>
    <p:sldLayoutId id="2147484043" r:id="rId5"/>
    <p:sldLayoutId id="2147484047" r:id="rId6"/>
    <p:sldLayoutId id="2147484049" r:id="rId7"/>
    <p:sldLayoutId id="2147484053" r:id="rId8"/>
    <p:sldLayoutId id="2147484050" r:id="rId9"/>
    <p:sldLayoutId id="2147484051" r:id="rId10"/>
    <p:sldLayoutId id="2147484052" r:id="rId11"/>
    <p:sldLayoutId id="2147484055" r:id="rId12"/>
    <p:sldLayoutId id="2147484056" r:id="rId13"/>
    <p:sldLayoutId id="2147484061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685800" rtl="0" eaLnBrk="1" latinLnBrk="0" hangingPunct="1">
        <a:lnSpc>
          <a:spcPct val="108000"/>
        </a:lnSpc>
        <a:spcBef>
          <a:spcPct val="0"/>
        </a:spcBef>
        <a:buNone/>
        <a:defRPr sz="44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108000"/>
        </a:lnSpc>
        <a:spcBef>
          <a:spcPts val="0"/>
        </a:spcBef>
        <a:spcAft>
          <a:spcPts val="300"/>
        </a:spcAft>
        <a:buFont typeface="Arial"/>
        <a:buChar char="•"/>
        <a:defRPr sz="280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108000"/>
        </a:lnSpc>
        <a:spcBef>
          <a:spcPts val="0"/>
        </a:spcBef>
        <a:spcAft>
          <a:spcPts val="300"/>
        </a:spcAft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108000"/>
        </a:lnSpc>
        <a:spcBef>
          <a:spcPts val="0"/>
        </a:spcBef>
        <a:spcAft>
          <a:spcPts val="300"/>
        </a:spcAft>
        <a:buFont typeface="Arial"/>
        <a:buChar char="•"/>
        <a:defRPr sz="200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108000"/>
        </a:lnSpc>
        <a:spcBef>
          <a:spcPts val="0"/>
        </a:spcBef>
        <a:spcAft>
          <a:spcPts val="300"/>
        </a:spcAft>
        <a:buFont typeface="Arial"/>
        <a:buChar char="•"/>
        <a:defRPr sz="180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108000"/>
        </a:lnSpc>
        <a:spcBef>
          <a:spcPts val="0"/>
        </a:spcBef>
        <a:spcAft>
          <a:spcPts val="300"/>
        </a:spcAft>
        <a:buFont typeface="Arial"/>
        <a:buChar char="•"/>
        <a:defRPr sz="140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910D4A-567E-1241-BA4D-57C7B58D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 Can Be The Face of Change</a:t>
            </a:r>
          </a:p>
        </p:txBody>
      </p:sp>
    </p:spTree>
    <p:extLst>
      <p:ext uri="{BB962C8B-B14F-4D97-AF65-F5344CB8AC3E}">
        <p14:creationId xmlns:p14="http://schemas.microsoft.com/office/powerpoint/2010/main" val="33701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B210F7-6013-464D-938B-D14D4FBA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3161"/>
            <a:ext cx="113792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 for being the Face of Change.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4FC11E5-07EC-D642-87BA-4D4BF49E04B2}"/>
              </a:ext>
            </a:extLst>
          </p:cNvPr>
          <p:cNvSpPr txBox="1"/>
          <p:nvPr/>
        </p:nvSpPr>
        <p:spPr>
          <a:xfrm>
            <a:off x="304800" y="6096000"/>
            <a:ext cx="3868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53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05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858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11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64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717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67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622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STAY IN TOUCH</a:t>
            </a:r>
            <a:endParaRPr lang="en-US" sz="2000" dirty="0">
              <a:solidFill>
                <a:srgbClr val="0034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E8B168-D1F1-EE40-AB66-E8EB9F4EAE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448303" y="6033391"/>
            <a:ext cx="11308299" cy="506018"/>
            <a:chOff x="1733320" y="4019290"/>
            <a:chExt cx="11308299" cy="506018"/>
          </a:xfrm>
        </p:grpSpPr>
        <p:pic>
          <p:nvPicPr>
            <p:cNvPr id="5" name="Picture 4" descr="icon of an at symbol">
              <a:extLst>
                <a:ext uri="{FF2B5EF4-FFF2-40B4-BE49-F238E27FC236}">
                  <a16:creationId xmlns:a16="http://schemas.microsoft.com/office/drawing/2014/main" id="{D998B762-5C0C-6D44-9CBE-B0DFB8370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3320" y="4038600"/>
              <a:ext cx="488576" cy="486708"/>
            </a:xfrm>
            <a:prstGeom prst="rect">
              <a:avLst/>
            </a:prstGeom>
          </p:spPr>
        </p:pic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5E900CDF-F972-3242-86D4-6A28B073E9A4}"/>
                </a:ext>
              </a:extLst>
            </p:cNvPr>
            <p:cNvSpPr txBox="1"/>
            <p:nvPr/>
          </p:nvSpPr>
          <p:spPr>
            <a:xfrm>
              <a:off x="2304334" y="4038600"/>
              <a:ext cx="3868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uk-UA"/>
              </a:defPPr>
              <a:lvl1pPr marL="0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3953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7905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1858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5811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9764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3717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7670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1622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rgbClr val="003479"/>
                  </a:solidFill>
                  <a:latin typeface="Calibri" panose="020F0502020204030204" pitchFamily="34" charset="0"/>
                  <a:ea typeface="Open Sans Bold" charset="0"/>
                  <a:cs typeface="Calibri" panose="020F0502020204030204" pitchFamily="34" charset="0"/>
                </a:rPr>
                <a:t>[LocalCampaign.org]</a:t>
              </a:r>
              <a:endParaRPr lang="en-US" sz="2000" dirty="0">
                <a:solidFill>
                  <a:srgbClr val="00347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6" descr="icon of an envelope">
              <a:extLst>
                <a:ext uri="{FF2B5EF4-FFF2-40B4-BE49-F238E27FC236}">
                  <a16:creationId xmlns:a16="http://schemas.microsoft.com/office/drawing/2014/main" id="{3CE253B8-4F03-034B-897D-A1FDEBBE1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7772" y="4033405"/>
              <a:ext cx="494814" cy="479454"/>
            </a:xfrm>
            <a:prstGeom prst="rect">
              <a:avLst/>
            </a:prstGeom>
          </p:spPr>
        </p:pic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18B1C29E-E1AB-EB4C-A9F0-0822ECD624D5}"/>
                </a:ext>
              </a:extLst>
            </p:cNvPr>
            <p:cNvSpPr txBox="1"/>
            <p:nvPr/>
          </p:nvSpPr>
          <p:spPr>
            <a:xfrm>
              <a:off x="5448148" y="4038600"/>
              <a:ext cx="3868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uk-UA"/>
              </a:defPPr>
              <a:lvl1pPr marL="0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3953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7905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1858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5811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9764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3717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7670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1622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rgbClr val="003479"/>
                  </a:solidFill>
                  <a:latin typeface="Calibri" panose="020F0502020204030204" pitchFamily="34" charset="0"/>
                  <a:ea typeface="Open Sans Bold" charset="0"/>
                  <a:cs typeface="Calibri" panose="020F0502020204030204" pitchFamily="34" charset="0"/>
                </a:rPr>
                <a:t>[Campaign@localCFC.org] </a:t>
              </a:r>
              <a:endParaRPr lang="en-US" sz="2000" dirty="0">
                <a:solidFill>
                  <a:srgbClr val="00347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 descr="icon of a phone">
              <a:extLst>
                <a:ext uri="{FF2B5EF4-FFF2-40B4-BE49-F238E27FC236}">
                  <a16:creationId xmlns:a16="http://schemas.microsoft.com/office/drawing/2014/main" id="{5A9C86E5-6B2F-004B-963C-E190DF5E9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01767" y="4019290"/>
              <a:ext cx="488576" cy="490425"/>
            </a:xfrm>
            <a:prstGeom prst="rect">
              <a:avLst/>
            </a:prstGeom>
          </p:spPr>
        </p:pic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7CF58446-8001-B242-9BB0-FDD355CC5804}"/>
                </a:ext>
              </a:extLst>
            </p:cNvPr>
            <p:cNvSpPr txBox="1"/>
            <p:nvPr/>
          </p:nvSpPr>
          <p:spPr>
            <a:xfrm>
              <a:off x="9172781" y="4033405"/>
              <a:ext cx="3868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uk-UA"/>
              </a:defPPr>
              <a:lvl1pPr marL="0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3953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7905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1858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5811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9764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3717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7670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1622" algn="l" defTabSz="767905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rgbClr val="003479"/>
                  </a:solidFill>
                  <a:latin typeface="Calibri" panose="020F0502020204030204" pitchFamily="34" charset="0"/>
                  <a:ea typeface="Open Sans Bold" charset="0"/>
                  <a:cs typeface="Calibri" panose="020F0502020204030204" pitchFamily="34" charset="0"/>
                </a:rPr>
                <a:t>[000-000-0000]</a:t>
              </a:r>
              <a:endParaRPr lang="en-US" sz="2000" dirty="0">
                <a:solidFill>
                  <a:srgbClr val="00347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75025" y="3007627"/>
            <a:ext cx="4876800" cy="1325563"/>
          </a:xfrm>
        </p:spPr>
        <p:txBody>
          <a:bodyPr/>
          <a:lstStyle/>
          <a:p>
            <a:r>
              <a:rPr lang="en-US" dirty="0"/>
              <a:t>STAY CONNECTED!</a:t>
            </a:r>
          </a:p>
        </p:txBody>
      </p:sp>
      <p:pic>
        <p:nvPicPr>
          <p:cNvPr id="7" name="Picture 6" descr="icon of facebook 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81" y="4574793"/>
            <a:ext cx="685833" cy="677520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4A097BF3-73C2-4D8D-9A05-808F5F622C1F}"/>
              </a:ext>
            </a:extLst>
          </p:cNvPr>
          <p:cNvSpPr txBox="1"/>
          <p:nvPr/>
        </p:nvSpPr>
        <p:spPr>
          <a:xfrm>
            <a:off x="3217742" y="4654647"/>
            <a:ext cx="515845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53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05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858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11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64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717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67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622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[Facebook.com/</a:t>
            </a:r>
            <a:r>
              <a:rPr lang="en-US" sz="1700" dirty="0" err="1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localCFC</a:t>
            </a:r>
            <a:r>
              <a:rPr lang="en-US" sz="1700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]</a:t>
            </a:r>
            <a:endParaRPr lang="en-US" sz="1700" dirty="0">
              <a:solidFill>
                <a:srgbClr val="0034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icon of instagram 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466" y="4571997"/>
            <a:ext cx="685833" cy="665050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4A097BF3-73C2-4D8D-9A05-808F5F622C1F}"/>
              </a:ext>
            </a:extLst>
          </p:cNvPr>
          <p:cNvSpPr txBox="1"/>
          <p:nvPr/>
        </p:nvSpPr>
        <p:spPr>
          <a:xfrm>
            <a:off x="6934200" y="4648200"/>
            <a:ext cx="515845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53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05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858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11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64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717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67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622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[Instagram.com/</a:t>
            </a:r>
            <a:r>
              <a:rPr lang="en-US" sz="1700" dirty="0" err="1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localCFC</a:t>
            </a:r>
            <a:r>
              <a:rPr lang="en-US" sz="1700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]</a:t>
            </a:r>
            <a:endParaRPr lang="en-US" sz="1700" dirty="0">
              <a:solidFill>
                <a:srgbClr val="0034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icon of twitter logo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826" y="5393317"/>
            <a:ext cx="681676" cy="685833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202CFF62-65DC-4AFC-B7A2-5DBF8EA00BCC}"/>
              </a:ext>
            </a:extLst>
          </p:cNvPr>
          <p:cNvSpPr txBox="1"/>
          <p:nvPr/>
        </p:nvSpPr>
        <p:spPr>
          <a:xfrm>
            <a:off x="3211937" y="5491625"/>
            <a:ext cx="4673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53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05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858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11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64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717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67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622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[Twitter.com/</a:t>
            </a:r>
            <a:r>
              <a:rPr lang="en-US" sz="1700" dirty="0" err="1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localCFC</a:t>
            </a:r>
            <a:r>
              <a:rPr lang="en-US" sz="1700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]</a:t>
            </a:r>
            <a:endParaRPr lang="en-US" sz="1700" dirty="0">
              <a:solidFill>
                <a:srgbClr val="0034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icon of linkedin logo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393" y="5393317"/>
            <a:ext cx="685833" cy="685833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202CFF62-65DC-4AFC-B7A2-5DBF8EA00BCC}"/>
              </a:ext>
            </a:extLst>
          </p:cNvPr>
          <p:cNvSpPr txBox="1"/>
          <p:nvPr/>
        </p:nvSpPr>
        <p:spPr>
          <a:xfrm>
            <a:off x="6928393" y="5491625"/>
            <a:ext cx="4673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53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05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858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11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64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717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670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622" algn="l" defTabSz="767905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[LinkedIn.com/</a:t>
            </a:r>
            <a:r>
              <a:rPr lang="en-US" sz="1700" dirty="0" err="1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localCFC</a:t>
            </a:r>
            <a:r>
              <a:rPr lang="en-US" sz="1700" dirty="0">
                <a:solidFill>
                  <a:srgbClr val="003479"/>
                </a:solidFill>
                <a:latin typeface="Calibri" panose="020F0502020204030204" pitchFamily="34" charset="0"/>
                <a:ea typeface="Open Sans Bold" charset="0"/>
                <a:cs typeface="Calibri" panose="020F0502020204030204" pitchFamily="34" charset="0"/>
              </a:rPr>
              <a:t>]</a:t>
            </a:r>
            <a:endParaRPr lang="en-US" sz="1700" dirty="0">
              <a:solidFill>
                <a:srgbClr val="0034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1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392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10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</a:t>
            </a:r>
            <a:fld id="{EC8279D4-E393-4507-ADCD-AB40A01B77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</a:t>
            </a:r>
            <a:fld id="{EC8279D4-E393-4507-ADCD-AB40A01B77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</a:t>
            </a:r>
            <a:fld id="{EC8279D4-E393-4507-ADCD-AB40A01B77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meCFC2021">
  <a:themeElements>
    <a:clrScheme name="2021 CFC">
      <a:dk1>
        <a:sysClr val="windowText" lastClr="000000"/>
      </a:dk1>
      <a:lt1>
        <a:srgbClr val="FFFFFF"/>
      </a:lt1>
      <a:dk2>
        <a:srgbClr val="003479"/>
      </a:dk2>
      <a:lt2>
        <a:srgbClr val="FFFFFF"/>
      </a:lt2>
      <a:accent1>
        <a:srgbClr val="003479"/>
      </a:accent1>
      <a:accent2>
        <a:srgbClr val="AC1A2F"/>
      </a:accent2>
      <a:accent3>
        <a:srgbClr val="58595B"/>
      </a:accent3>
      <a:accent4>
        <a:srgbClr val="003479"/>
      </a:accent4>
      <a:accent5>
        <a:srgbClr val="AC1A2F"/>
      </a:accent5>
      <a:accent6>
        <a:srgbClr val="58595B"/>
      </a:accent6>
      <a:hlink>
        <a:srgbClr val="003479"/>
      </a:hlink>
      <a:folHlink>
        <a:srgbClr val="00347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08-2021-CFC-PowerPoint-Template-16-9" id="{53C08B70-1A43-455F-B668-8B8448B4C4C8}" vid="{C496710B-E861-4666-B0C7-3461BE1D57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A9633CBB49E44A8C57090C4A2E791" ma:contentTypeVersion="14" ma:contentTypeDescription="Create a new document." ma:contentTypeScope="" ma:versionID="e1410d519885397a2f9155fd2817e35e">
  <xsd:schema xmlns:xsd="http://www.w3.org/2001/XMLSchema" xmlns:xs="http://www.w3.org/2001/XMLSchema" xmlns:p="http://schemas.microsoft.com/office/2006/metadata/properties" xmlns:ns3="f2134819-123d-4cab-9ffd-3b092416da4c" xmlns:ns4="30f88666-1d65-44d1-ac28-0bf58161cf1f" targetNamespace="http://schemas.microsoft.com/office/2006/metadata/properties" ma:root="true" ma:fieldsID="c82d20c5e0453b1f875c542948d7c841" ns3:_="" ns4:_="">
    <xsd:import namespace="f2134819-123d-4cab-9ffd-3b092416da4c"/>
    <xsd:import namespace="30f88666-1d65-44d1-ac28-0bf58161cf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34819-123d-4cab-9ffd-3b092416d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88666-1d65-44d1-ac28-0bf58161cf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04229F-F099-4DE4-9718-8B0FD33C00B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2134819-123d-4cab-9ffd-3b092416da4c"/>
    <ds:schemaRef ds:uri="http://www.w3.org/XML/1998/namespace"/>
    <ds:schemaRef ds:uri="http://purl.org/dc/dcmitype/"/>
    <ds:schemaRef ds:uri="http://schemas.microsoft.com/office/infopath/2007/PartnerControls"/>
    <ds:schemaRef ds:uri="30f88666-1d65-44d1-ac28-0bf58161cf1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80C16B5-1C87-4302-85B4-265309B566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E88F49-179D-43A0-8337-93F6A590DC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134819-123d-4cab-9ffd-3b092416da4c"/>
    <ds:schemaRef ds:uri="30f88666-1d65-44d1-ac28-0bf58161cf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2022-CFC-PowerPoint-Template-16-9 (1)</Template>
  <TotalTime>0</TotalTime>
  <Words>92</Words>
  <Application>Microsoft Office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Open Sans</vt:lpstr>
      <vt:lpstr>Open Sans Bold</vt:lpstr>
      <vt:lpstr>Open Sans Regular</vt:lpstr>
      <vt:lpstr>ThemeCFC2021</vt:lpstr>
      <vt:lpstr>You Can Be The Face of Change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Thank you for being the Face of Change.</vt:lpstr>
      <vt:lpstr>STAY CONNECTED!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Can Be The Face of Change</dc:title>
  <dc:subject>Combined Federal Campaign</dc:subject>
  <dc:creator>Amanda Huckins</dc:creator>
  <cp:keywords>Combined Federal Campaign, PowerPoint</cp:keywords>
  <dc:description/>
  <cp:lastModifiedBy>Amanda Huckins</cp:lastModifiedBy>
  <cp:revision>1</cp:revision>
  <dcterms:created xsi:type="dcterms:W3CDTF">2022-08-22T10:36:11Z</dcterms:created>
  <dcterms:modified xsi:type="dcterms:W3CDTF">2022-08-22T10:36:45Z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0x010100718A9633CBB49E44A8C57090C4A2E791</vt:lpwstr>
  </property>
</Properties>
</file>