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3479"/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3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9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1AA6-4C4F-6A4E-BD50-F3986D15FF47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4617-9C4D-C345-8E08-CDEA355FF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A4617-9C4D-C345-8E08-CDEA355FF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53BC85-72B5-5C49-985A-2798B06E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55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7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7F23-5CDD-D74D-BAC3-8DB6E7B06D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4DC5-D98E-8E4E-BF83-AEA6F1BC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9E9C-9BAC-BE40-8243-95C55DCEC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692" y="2034951"/>
            <a:ext cx="4915068" cy="67731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C1A2F"/>
                </a:solidFill>
                <a:latin typeface="+mn-lt"/>
              </a:rPr>
              <a:t>EVENT TITLE PLACEHOLDER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47809-581F-AD47-9019-CA9769E5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692" y="2908147"/>
            <a:ext cx="4915068" cy="33097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3479"/>
                </a:solidFill>
              </a:rPr>
              <a:t>DATE:</a:t>
            </a:r>
            <a:r>
              <a:rPr lang="en-US" dirty="0">
                <a:solidFill>
                  <a:srgbClr val="003479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58595B"/>
                </a:solidFill>
              </a:rPr>
              <a:t>Thursday, Sept. 1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3479"/>
                </a:solidFill>
              </a:rPr>
              <a:t>TIME:</a:t>
            </a:r>
            <a:r>
              <a:rPr lang="en-US" dirty="0">
                <a:solidFill>
                  <a:srgbClr val="003479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58595B"/>
                </a:solidFill>
              </a:rPr>
              <a:t>1:00 p.m.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3479"/>
                </a:solidFill>
              </a:rPr>
              <a:t>LOCATION:</a:t>
            </a:r>
            <a:r>
              <a:rPr lang="en-US" dirty="0">
                <a:solidFill>
                  <a:srgbClr val="003479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58595B"/>
                </a:solidFill>
              </a:rPr>
              <a:t>Main Conference Room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1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0EBD7A2E37B4C96F55814A310586F" ma:contentTypeVersion="13" ma:contentTypeDescription="Create a new document." ma:contentTypeScope="" ma:versionID="def06506e8b1df0a5ca2d53ad792b139">
  <xsd:schema xmlns:xsd="http://www.w3.org/2001/XMLSchema" xmlns:xs="http://www.w3.org/2001/XMLSchema" xmlns:p="http://schemas.microsoft.com/office/2006/metadata/properties" xmlns:ns2="d4bf4a41-59e7-495d-a21b-9709e46e6e9d" xmlns:ns3="a3d9c4eb-70de-4e31-914b-7e7fe73a2a93" targetNamespace="http://schemas.microsoft.com/office/2006/metadata/properties" ma:root="true" ma:fieldsID="6b6c10766e53404ee9c515e06e391eb4" ns2:_="" ns3:_="">
    <xsd:import namespace="d4bf4a41-59e7-495d-a21b-9709e46e6e9d"/>
    <xsd:import namespace="a3d9c4eb-70de-4e31-914b-7e7fe73a2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f4a41-59e7-495d-a21b-9709e46e6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c4eb-70de-4e31-914b-7e7fe73a2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C6BC3D-9E18-43D7-B022-B64468275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f4a41-59e7-495d-a21b-9709e46e6e9d"/>
    <ds:schemaRef ds:uri="a3d9c4eb-70de-4e31-914b-7e7fe73a2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C9E489-7FB5-4C20-9DA0-024D90473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63A99D-48E4-4BDE-8CD3-73A728D601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23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EVENT TITLE PLACEHOLDER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Bye, Kailee</dc:creator>
  <cp:lastModifiedBy>Danielle Byrd</cp:lastModifiedBy>
  <cp:revision>8</cp:revision>
  <dcterms:created xsi:type="dcterms:W3CDTF">2021-06-10T15:53:12Z</dcterms:created>
  <dcterms:modified xsi:type="dcterms:W3CDTF">2022-07-11T13:58:42Z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0x0101007840EBD7A2E37B4C96F55814A310586F</vt:lpwstr>
  </property>
</Properties>
</file>