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uk-UA"/>
    </a:defPPr>
    <a:lvl1pPr marL="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53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05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858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11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764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717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67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622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EA7100"/>
    <a:srgbClr val="1B4932"/>
    <a:srgbClr val="64D4EA"/>
    <a:srgbClr val="4CCCE6"/>
    <a:srgbClr val="6CD5EA"/>
    <a:srgbClr val="2BC3E1"/>
    <a:srgbClr val="57CFE7"/>
    <a:srgbClr val="AAC42C"/>
    <a:srgbClr val="F26B6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286" autoAdjust="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852"/>
    </p:cViewPr>
  </p:sorterViewPr>
  <p:notesViewPr>
    <p:cSldViewPr>
      <p:cViewPr varScale="1">
        <p:scale>
          <a:sx n="162" d="100"/>
          <a:sy n="162" d="100"/>
        </p:scale>
        <p:origin x="31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yrd" userId="21e0ad69-2b5d-49d9-95d8-132a89bf4fd1" providerId="ADAL" clId="{43F76EC0-3FE9-4397-A674-A00ECEA8E9EE}"/>
    <pc:docChg chg="modMainMaster">
      <pc:chgData name="Danielle Byrd" userId="21e0ad69-2b5d-49d9-95d8-132a89bf4fd1" providerId="ADAL" clId="{43F76EC0-3FE9-4397-A674-A00ECEA8E9EE}" dt="2022-07-07T20:58:11.661" v="47" actId="962"/>
      <pc:docMkLst>
        <pc:docMk/>
      </pc:docMkLst>
      <pc:sldMasterChg chg="modSldLayout">
        <pc:chgData name="Danielle Byrd" userId="21e0ad69-2b5d-49d9-95d8-132a89bf4fd1" providerId="ADAL" clId="{43F76EC0-3FE9-4397-A674-A00ECEA8E9EE}" dt="2022-07-07T20:58:11.661" v="47" actId="962"/>
        <pc:sldMasterMkLst>
          <pc:docMk/>
          <pc:sldMasterMk cId="2256418802" sldId="2147484039"/>
        </pc:sldMasterMkLst>
        <pc:sldLayoutChg chg="modSp mod">
          <pc:chgData name="Danielle Byrd" userId="21e0ad69-2b5d-49d9-95d8-132a89bf4fd1" providerId="ADAL" clId="{43F76EC0-3FE9-4397-A674-A00ECEA8E9EE}" dt="2022-07-07T20:58:11.661" v="47" actId="962"/>
          <pc:sldLayoutMkLst>
            <pc:docMk/>
            <pc:sldMasterMk cId="2256418802" sldId="2147484039"/>
            <pc:sldLayoutMk cId="718709359" sldId="2147484062"/>
          </pc:sldLayoutMkLst>
          <pc:picChg chg="mod">
            <ac:chgData name="Danielle Byrd" userId="21e0ad69-2b5d-49d9-95d8-132a89bf4fd1" providerId="ADAL" clId="{43F76EC0-3FE9-4397-A674-A00ECEA8E9EE}" dt="2022-07-07T20:58:11.661" v="47" actId="962"/>
            <ac:picMkLst>
              <pc:docMk/>
              <pc:sldMasterMk cId="2256418802" sldId="2147484039"/>
              <pc:sldLayoutMk cId="718709359" sldId="2147484062"/>
              <ac:picMk id="2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D1B1-B4B9-4243-B75F-AD1A160FE935}" type="datetimeFigureOut">
              <a:rPr lang="en-US" smtClean="0">
                <a:latin typeface="Open Sans Regular" charset="0"/>
              </a:rPr>
              <a:t>7/13/2022</a:t>
            </a:fld>
            <a:endParaRPr lang="en-US" dirty="0">
              <a:latin typeface="Open San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C999-1571-9445-840A-AC9E974A1E0C}" type="slidenum">
              <a:rPr lang="en-US" smtClean="0">
                <a:latin typeface="Open Sans Regular" charset="0"/>
              </a:rPr>
              <a:t>‹#›</a:t>
            </a:fld>
            <a:endParaRPr lang="en-US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FB027185-10FB-4A57-B3F0-45136A811A24}" type="datetimeFigureOut">
              <a:rPr lang="uk-UA" smtClean="0"/>
              <a:pPr/>
              <a:t>13.07.2022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1pPr>
    <a:lvl2pPr marL="255969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2pPr>
    <a:lvl3pPr marL="511937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3pPr>
    <a:lvl4pPr marL="767905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4pPr>
    <a:lvl5pPr marL="1023874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5pPr>
    <a:lvl6pPr marL="1279843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6pPr>
    <a:lvl7pPr marL="1535811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7pPr>
    <a:lvl8pPr marL="1791780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8pPr>
    <a:lvl9pPr marL="2047748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tro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a woman smili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" y="428"/>
            <a:ext cx="9142857" cy="68571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607AB3-AA60-4A45-BA04-40CA781B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6217"/>
            <a:ext cx="8534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87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600201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860" y="3124200"/>
            <a:ext cx="8532341" cy="228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5E76216-CEE4-AA45-8CA5-3B90C886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5" y="6374753"/>
            <a:ext cx="86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900" b="0" baseline="0" smtClean="0">
                <a:solidFill>
                  <a:schemeClr val="accent3"/>
                </a:solidFill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</a:t>
            </a:r>
            <a:fld id="{EC8279D4-E393-4507-ADCD-AB40A01B77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514350" rtl="0" eaLnBrk="1" latinLnBrk="0" hangingPunct="1">
        <a:lnSpc>
          <a:spcPct val="108000"/>
        </a:lnSpc>
        <a:spcBef>
          <a:spcPct val="0"/>
        </a:spcBef>
        <a:buNone/>
        <a:defRPr sz="33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21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85763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8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4293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50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00113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35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57288" indent="-128588" algn="l" defTabSz="514350" rtl="0" eaLnBrk="1" latinLnBrk="0" hangingPunct="1">
        <a:lnSpc>
          <a:spcPct val="108000"/>
        </a:lnSpc>
        <a:spcBef>
          <a:spcPts val="0"/>
        </a:spcBef>
        <a:spcAft>
          <a:spcPts val="225"/>
        </a:spcAft>
        <a:buFont typeface="Arial"/>
        <a:buChar char="•"/>
        <a:defRPr sz="105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7992-6D36-E647-B04F-C894BC28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2781300"/>
            <a:ext cx="5867400" cy="12954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Join the 2022 CFC and change the world!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9C1C3-0FE7-E841-87C1-B9DD1AA52EF0}"/>
              </a:ext>
            </a:extLst>
          </p:cNvPr>
          <p:cNvSpPr txBox="1"/>
          <p:nvPr/>
        </p:nvSpPr>
        <p:spPr>
          <a:xfrm>
            <a:off x="304800" y="42939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Campaign Start: Sept. 1, 2022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263C9-68A4-F341-82E3-581623810350}"/>
              </a:ext>
            </a:extLst>
          </p:cNvPr>
          <p:cNvSpPr txBox="1"/>
          <p:nvPr/>
        </p:nvSpPr>
        <p:spPr>
          <a:xfrm>
            <a:off x="304800" y="471602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Campaign End: Jan. </a:t>
            </a:r>
            <a:r>
              <a:rPr lang="en-US" sz="2400" b="1" i="1">
                <a:solidFill>
                  <a:schemeClr val="bg1"/>
                </a:solidFill>
              </a:rPr>
              <a:t>14, </a:t>
            </a:r>
            <a:r>
              <a:rPr lang="en-US" sz="2400" b="1" i="1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2644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CFC2021">
  <a:themeElements>
    <a:clrScheme name="2021 CFC">
      <a:dk1>
        <a:sysClr val="windowText" lastClr="000000"/>
      </a:dk1>
      <a:lt1>
        <a:srgbClr val="FFFFFF"/>
      </a:lt1>
      <a:dk2>
        <a:srgbClr val="003479"/>
      </a:dk2>
      <a:lt2>
        <a:srgbClr val="FFFFFF"/>
      </a:lt2>
      <a:accent1>
        <a:srgbClr val="003479"/>
      </a:accent1>
      <a:accent2>
        <a:srgbClr val="AC1A2F"/>
      </a:accent2>
      <a:accent3>
        <a:srgbClr val="58595B"/>
      </a:accent3>
      <a:accent4>
        <a:srgbClr val="003479"/>
      </a:accent4>
      <a:accent5>
        <a:srgbClr val="AC1A2F"/>
      </a:accent5>
      <a:accent6>
        <a:srgbClr val="58595B"/>
      </a:accent6>
      <a:hlink>
        <a:srgbClr val="003479"/>
      </a:hlink>
      <a:folHlink>
        <a:srgbClr val="0034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AFB2A8-BA12-4B22-AAA0-13312CEE29C1}" vid="{ADAA58C9-CA71-4281-A857-A0C167C68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0EBD7A2E37B4C96F55814A310586F" ma:contentTypeVersion="13" ma:contentTypeDescription="Create a new document." ma:contentTypeScope="" ma:versionID="def06506e8b1df0a5ca2d53ad792b139">
  <xsd:schema xmlns:xsd="http://www.w3.org/2001/XMLSchema" xmlns:xs="http://www.w3.org/2001/XMLSchema" xmlns:p="http://schemas.microsoft.com/office/2006/metadata/properties" xmlns:ns2="d4bf4a41-59e7-495d-a21b-9709e46e6e9d" xmlns:ns3="a3d9c4eb-70de-4e31-914b-7e7fe73a2a93" targetNamespace="http://schemas.microsoft.com/office/2006/metadata/properties" ma:root="true" ma:fieldsID="6b6c10766e53404ee9c515e06e391eb4" ns2:_="" ns3:_="">
    <xsd:import namespace="d4bf4a41-59e7-495d-a21b-9709e46e6e9d"/>
    <xsd:import namespace="a3d9c4eb-70de-4e31-914b-7e7fe73a2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f4a41-59e7-495d-a21b-9709e46e6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c4eb-70de-4e31-914b-7e7fe73a2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04229F-F099-4DE4-9718-8B0FD33C00BC}">
  <ds:schemaRefs>
    <ds:schemaRef ds:uri="a3d9c4eb-70de-4e31-914b-7e7fe73a2a93"/>
    <ds:schemaRef ds:uri="http://purl.org/dc/elements/1.1/"/>
    <ds:schemaRef ds:uri="http://schemas.microsoft.com/office/2006/metadata/properties"/>
    <ds:schemaRef ds:uri="d4bf4a41-59e7-495d-a21b-9709e46e6e9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5B2BAF-7B7D-42E4-B167-406F8802A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f4a41-59e7-495d-a21b-9709e46e6e9d"/>
    <ds:schemaRef ds:uri="a3d9c4eb-70de-4e31-914b-7e7fe73a2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C16B5-1C87-4302-85B4-265309B566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CFC PowerPoint Template</Template>
  <TotalTime>16</TotalTime>
  <Words>25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 Regular</vt:lpstr>
      <vt:lpstr>ThemeCFC2021</vt:lpstr>
      <vt:lpstr>Join the 2022 CFC and change the world!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Combined Federal Campaign</dc:subject>
  <dc:creator>Melanie French</dc:creator>
  <cp:keywords>Combined Federal Campaign, PowerPoint</cp:keywords>
  <dc:description/>
  <cp:lastModifiedBy>Danielle Byrd</cp:lastModifiedBy>
  <cp:revision>4</cp:revision>
  <dcterms:created xsi:type="dcterms:W3CDTF">2021-07-30T02:13:29Z</dcterms:created>
  <dcterms:modified xsi:type="dcterms:W3CDTF">2022-07-13T19:37:05Z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0x0101007840EBD7A2E37B4C96F55814A310586F</vt:lpwstr>
  </property>
</Properties>
</file>