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79"/>
    <a:srgbClr val="AC1A2F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6154"/>
  </p:normalViewPr>
  <p:slideViewPr>
    <p:cSldViewPr snapToGrid="0" snapToObjects="1">
      <p:cViewPr varScale="1">
        <p:scale>
          <a:sx n="109" d="100"/>
          <a:sy n="109" d="100"/>
        </p:scale>
        <p:origin x="163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13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17D6788-ECBB-FF17-553E-78144BB18F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72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ACEF3B-BA0F-20E8-0CA7-F5FF825848A0}"/>
              </a:ext>
            </a:extLst>
          </p:cNvPr>
          <p:cNvSpPr txBox="1"/>
          <p:nvPr/>
        </p:nvSpPr>
        <p:spPr>
          <a:xfrm>
            <a:off x="4572000" y="3433657"/>
            <a:ext cx="44401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rgbClr val="00347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Help close out the 2022 campaign!</a:t>
            </a:r>
          </a:p>
          <a:p>
            <a:r>
              <a:rPr lang="en-US" sz="3600" b="1" i="0" dirty="0">
                <a:solidFill>
                  <a:srgbClr val="00347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Give by Jan 14.</a:t>
            </a:r>
            <a:endParaRPr lang="en-US" sz="3600" b="1" dirty="0">
              <a:solidFill>
                <a:srgbClr val="00347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72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5D00E07123C4CB9726F71C9D9832D" ma:contentTypeVersion="11" ma:contentTypeDescription="Create a new document." ma:contentTypeScope="" ma:versionID="de8bc361c6d654a28549be576efb01c2">
  <xsd:schema xmlns:xsd="http://www.w3.org/2001/XMLSchema" xmlns:xs="http://www.w3.org/2001/XMLSchema" xmlns:p="http://schemas.microsoft.com/office/2006/metadata/properties" xmlns:ns2="89d82ca0-858d-4636-a21b-636ba3472196" xmlns:ns3="deab88ba-16a6-4027-9999-3aac79529d4e" targetNamespace="http://schemas.microsoft.com/office/2006/metadata/properties" ma:root="true" ma:fieldsID="a44512201e275cbe5e0b1a1d13974e86" ns2:_="" ns3:_="">
    <xsd:import namespace="89d82ca0-858d-4636-a21b-636ba3472196"/>
    <xsd:import namespace="deab88ba-16a6-4027-9999-3aac79529d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d82ca0-858d-4636-a21b-636ba34721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ab88ba-16a6-4027-9999-3aac79529d4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7548E2-7FAD-4D92-B8B6-EA466537D3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ABBEDFF-F287-4377-9B5E-CAE6BD0E47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DFEAA2-9002-4DE9-9F5E-5163135328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d82ca0-858d-4636-a21b-636ba3472196"/>
    <ds:schemaRef ds:uri="deab88ba-16a6-4027-9999-3aac79529d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Manager/>
  <Company>Combined Federal Campaign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Finish Strong Splash Screen</dc:title>
  <dc:subject>Finish Strong Splash Screen</dc:subject>
  <dc:creator>Combined Federal Campaign</dc:creator>
  <cp:keywords>Combined Federal Campaign; Finish Strong</cp:keywords>
  <dc:description/>
  <cp:lastModifiedBy>Danielle Byrd</cp:lastModifiedBy>
  <cp:revision>11</cp:revision>
  <dcterms:created xsi:type="dcterms:W3CDTF">2021-06-10T15:53:12Z</dcterms:created>
  <dcterms:modified xsi:type="dcterms:W3CDTF">2022-07-11T20:39:47Z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0x010100E235D00E07123C4CB9726F71C9D9832D</vt:lpwstr>
  </property>
</Properties>
</file>