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9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9144000" cy="6858000" type="screen4x3"/>
  <p:notesSz cx="6858000" cy="9144000"/>
  <p:defaultTextStyle>
    <a:defPPr>
      <a:defRPr lang="uk-UA"/>
    </a:defPPr>
    <a:lvl1pPr marL="0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1pPr>
    <a:lvl2pPr marL="383953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2pPr>
    <a:lvl3pPr marL="767905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3pPr>
    <a:lvl4pPr marL="1151858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4pPr>
    <a:lvl5pPr marL="1535811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5pPr>
    <a:lvl6pPr marL="1919764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6pPr>
    <a:lvl7pPr marL="2303717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7pPr>
    <a:lvl8pPr marL="2687670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8pPr>
    <a:lvl9pPr marL="3071622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79"/>
    <a:srgbClr val="EA7100"/>
    <a:srgbClr val="1B4932"/>
    <a:srgbClr val="64D4EA"/>
    <a:srgbClr val="4CCCE6"/>
    <a:srgbClr val="6CD5EA"/>
    <a:srgbClr val="2BC3E1"/>
    <a:srgbClr val="57CFE7"/>
    <a:srgbClr val="AAC42C"/>
    <a:srgbClr val="F26B6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AAD6C5-6E44-4920-8D66-B98EAA50DC3E}" v="11" dt="2022-07-11T13:42:27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2233" autoAdjust="0"/>
    <p:restoredTop sz="96327" autoAdjust="0"/>
  </p:normalViewPr>
  <p:slideViewPr>
    <p:cSldViewPr>
      <p:cViewPr varScale="1">
        <p:scale>
          <a:sx n="86" d="100"/>
          <a:sy n="86" d="100"/>
        </p:scale>
        <p:origin x="15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6852"/>
    </p:cViewPr>
  </p:sorter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Byrd" userId="21e0ad69-2b5d-49d9-95d8-132a89bf4fd1" providerId="ADAL" clId="{30AAD6C5-6E44-4920-8D66-B98EAA50DC3E}"/>
    <pc:docChg chg="undo custSel modMainMaster">
      <pc:chgData name="Danielle Byrd" userId="21e0ad69-2b5d-49d9-95d8-132a89bf4fd1" providerId="ADAL" clId="{30AAD6C5-6E44-4920-8D66-B98EAA50DC3E}" dt="2022-07-11T13:42:31.044" v="57" actId="1076"/>
      <pc:docMkLst>
        <pc:docMk/>
      </pc:docMkLst>
      <pc:sldMasterChg chg="addSp delSp modSp mod">
        <pc:chgData name="Danielle Byrd" userId="21e0ad69-2b5d-49d9-95d8-132a89bf4fd1" providerId="ADAL" clId="{30AAD6C5-6E44-4920-8D66-B98EAA50DC3E}" dt="2022-07-11T13:42:31.044" v="57" actId="1076"/>
        <pc:sldMasterMkLst>
          <pc:docMk/>
          <pc:sldMasterMk cId="2256418802" sldId="2147484039"/>
        </pc:sldMasterMkLst>
        <pc:grpChg chg="add mod">
          <ac:chgData name="Danielle Byrd" userId="21e0ad69-2b5d-49d9-95d8-132a89bf4fd1" providerId="ADAL" clId="{30AAD6C5-6E44-4920-8D66-B98EAA50DC3E}" dt="2022-07-11T13:42:27.136" v="56" actId="164"/>
          <ac:grpSpMkLst>
            <pc:docMk/>
            <pc:sldMasterMk cId="2256418802" sldId="2147484039"/>
            <ac:grpSpMk id="5" creationId="{C5AEFCE6-9DAB-7BA2-BBD0-33E3B25F45A2}"/>
          </ac:grpSpMkLst>
        </pc:grpChg>
        <pc:grpChg chg="add mod">
          <ac:chgData name="Danielle Byrd" userId="21e0ad69-2b5d-49d9-95d8-132a89bf4fd1" providerId="ADAL" clId="{30AAD6C5-6E44-4920-8D66-B98EAA50DC3E}" dt="2022-07-11T13:42:31.044" v="57" actId="1076"/>
          <ac:grpSpMkLst>
            <pc:docMk/>
            <pc:sldMasterMk cId="2256418802" sldId="2147484039"/>
            <ac:grpSpMk id="6" creationId="{3D92A247-9743-C10E-7095-E3AEC1020A35}"/>
          </ac:grpSpMkLst>
        </pc:grpChg>
        <pc:grpChg chg="del mod">
          <ac:chgData name="Danielle Byrd" userId="21e0ad69-2b5d-49d9-95d8-132a89bf4fd1" providerId="ADAL" clId="{30AAD6C5-6E44-4920-8D66-B98EAA50DC3E}" dt="2022-07-11T13:41:32.199" v="43" actId="21"/>
          <ac:grpSpMkLst>
            <pc:docMk/>
            <pc:sldMasterMk cId="2256418802" sldId="2147484039"/>
            <ac:grpSpMk id="23" creationId="{0F9DC77B-2E46-A4A2-1778-AF42E0F1C3F4}"/>
          </ac:grpSpMkLst>
        </pc:grpChg>
        <pc:grpChg chg="del mod topLvl">
          <ac:chgData name="Danielle Byrd" userId="21e0ad69-2b5d-49d9-95d8-132a89bf4fd1" providerId="ADAL" clId="{30AAD6C5-6E44-4920-8D66-B98EAA50DC3E}" dt="2022-07-11T13:42:10.651" v="53" actId="165"/>
          <ac:grpSpMkLst>
            <pc:docMk/>
            <pc:sldMasterMk cId="2256418802" sldId="2147484039"/>
            <ac:grpSpMk id="24" creationId="{C601B5D3-A761-DB24-9178-DEEDED91F7E7}"/>
          </ac:grpSpMkLst>
        </pc:grpChg>
        <pc:picChg chg="add del">
          <ac:chgData name="Danielle Byrd" userId="21e0ad69-2b5d-49d9-95d8-132a89bf4fd1" providerId="ADAL" clId="{30AAD6C5-6E44-4920-8D66-B98EAA50DC3E}" dt="2022-07-11T13:40:40.239" v="23" actId="22"/>
          <ac:picMkLst>
            <pc:docMk/>
            <pc:sldMasterMk cId="2256418802" sldId="2147484039"/>
            <ac:picMk id="3" creationId="{AB9F0D79-CA12-A5AB-39A6-F045D3BB8C13}"/>
          </ac:picMkLst>
        </pc:picChg>
        <pc:picChg chg="add mod">
          <ac:chgData name="Danielle Byrd" userId="21e0ad69-2b5d-49d9-95d8-132a89bf4fd1" providerId="ADAL" clId="{30AAD6C5-6E44-4920-8D66-B98EAA50DC3E}" dt="2022-07-11T13:42:27.136" v="56" actId="164"/>
          <ac:picMkLst>
            <pc:docMk/>
            <pc:sldMasterMk cId="2256418802" sldId="2147484039"/>
            <ac:picMk id="16" creationId="{6931CDE2-208F-AB37-6C18-DA4A7B144366}"/>
          </ac:picMkLst>
        </pc:picChg>
        <pc:picChg chg="add mod">
          <ac:chgData name="Danielle Byrd" userId="21e0ad69-2b5d-49d9-95d8-132a89bf4fd1" providerId="ADAL" clId="{30AAD6C5-6E44-4920-8D66-B98EAA50DC3E}" dt="2022-07-11T13:42:27.136" v="56" actId="164"/>
          <ac:picMkLst>
            <pc:docMk/>
            <pc:sldMasterMk cId="2256418802" sldId="2147484039"/>
            <ac:picMk id="17" creationId="{BF43BF67-CA0F-0031-AD11-222E30B9D7F2}"/>
          </ac:picMkLst>
        </pc:picChg>
        <pc:picChg chg="del mod topLvl">
          <ac:chgData name="Danielle Byrd" userId="21e0ad69-2b5d-49d9-95d8-132a89bf4fd1" providerId="ADAL" clId="{30AAD6C5-6E44-4920-8D66-B98EAA50DC3E}" dt="2022-07-11T13:41:32.199" v="43" actId="21"/>
          <ac:picMkLst>
            <pc:docMk/>
            <pc:sldMasterMk cId="2256418802" sldId="2147484039"/>
            <ac:picMk id="25" creationId="{27B3664F-C585-0E63-C357-13B293ACEFF7}"/>
          </ac:picMkLst>
        </pc:picChg>
        <pc:picChg chg="mod topLvl modCrop">
          <ac:chgData name="Danielle Byrd" userId="21e0ad69-2b5d-49d9-95d8-132a89bf4fd1" providerId="ADAL" clId="{30AAD6C5-6E44-4920-8D66-B98EAA50DC3E}" dt="2022-07-11T13:42:16.323" v="54" actId="338"/>
          <ac:picMkLst>
            <pc:docMk/>
            <pc:sldMasterMk cId="2256418802" sldId="2147484039"/>
            <ac:picMk id="26" creationId="{F8930402-D865-F9E8-8147-DECC436525BD}"/>
          </ac:picMkLst>
        </pc:picChg>
        <pc:picChg chg="mod topLvl">
          <ac:chgData name="Danielle Byrd" userId="21e0ad69-2b5d-49d9-95d8-132a89bf4fd1" providerId="ADAL" clId="{30AAD6C5-6E44-4920-8D66-B98EAA50DC3E}" dt="2022-07-11T13:42:16.323" v="54" actId="338"/>
          <ac:picMkLst>
            <pc:docMk/>
            <pc:sldMasterMk cId="2256418802" sldId="2147484039"/>
            <ac:picMk id="27" creationId="{53D4107F-2FFD-38D8-509C-4BF36C4E45FA}"/>
          </ac:picMkLst>
        </pc:picChg>
        <pc:picChg chg="del mod modCrop">
          <ac:chgData name="Danielle Byrd" userId="21e0ad69-2b5d-49d9-95d8-132a89bf4fd1" providerId="ADAL" clId="{30AAD6C5-6E44-4920-8D66-B98EAA50DC3E}" dt="2022-07-11T13:41:34.656" v="44" actId="478"/>
          <ac:picMkLst>
            <pc:docMk/>
            <pc:sldMasterMk cId="2256418802" sldId="2147484039"/>
            <ac:picMk id="28" creationId="{FB738540-176B-0C6D-6E2F-F4CD6C0D238E}"/>
          </ac:picMkLst>
        </pc:picChg>
        <pc:picChg chg="mod">
          <ac:chgData name="Danielle Byrd" userId="21e0ad69-2b5d-49d9-95d8-132a89bf4fd1" providerId="ADAL" clId="{30AAD6C5-6E44-4920-8D66-B98EAA50DC3E}" dt="2022-07-11T13:37:04.838" v="3" actId="1037"/>
          <ac:picMkLst>
            <pc:docMk/>
            <pc:sldMasterMk cId="2256418802" sldId="2147484039"/>
            <ac:picMk id="29" creationId="{02564350-B986-0542-A8E2-71FBC8F0F5EE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 Regula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1D1B1-B4B9-4243-B75F-AD1A160FE935}" type="datetimeFigureOut">
              <a:rPr lang="en-US" smtClean="0">
                <a:latin typeface="Open Sans Regular" charset="0"/>
              </a:rPr>
              <a:t>7/11/2022</a:t>
            </a:fld>
            <a:endParaRPr lang="en-US" dirty="0">
              <a:latin typeface="Open Sans Regular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BC999-1571-9445-840A-AC9E974A1E0C}" type="slidenum">
              <a:rPr lang="en-US" smtClean="0">
                <a:latin typeface="Open Sans Regular" charset="0"/>
              </a:rPr>
              <a:t>‹#›</a:t>
            </a:fld>
            <a:endParaRPr lang="en-US" dirty="0">
              <a:latin typeface="Open Sans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61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Regular" charset="0"/>
              </a:defRPr>
            </a:lvl1pPr>
          </a:lstStyle>
          <a:p>
            <a:endParaRPr lang="uk-U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Regular" charset="0"/>
              </a:defRPr>
            </a:lvl1pPr>
          </a:lstStyle>
          <a:p>
            <a:fld id="{FB027185-10FB-4A57-B3F0-45136A811A24}" type="datetimeFigureOut">
              <a:rPr lang="uk-UA" smtClean="0"/>
              <a:pPr/>
              <a:t>11.07.2022</a:t>
            </a:fld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Regular" charset="0"/>
              </a:defRPr>
            </a:lvl1pPr>
          </a:lstStyle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Regular" charset="0"/>
              </a:defRPr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11937" rtl="0" eaLnBrk="1" latinLnBrk="0" hangingPunct="1">
      <a:defRPr sz="672" b="0" i="0" kern="1200">
        <a:solidFill>
          <a:schemeClr val="tx1"/>
        </a:solidFill>
        <a:latin typeface="Open Sans Regular" charset="0"/>
        <a:ea typeface="+mn-ea"/>
        <a:cs typeface="+mn-cs"/>
      </a:defRPr>
    </a:lvl1pPr>
    <a:lvl2pPr marL="255969" algn="l" defTabSz="511937" rtl="0" eaLnBrk="1" latinLnBrk="0" hangingPunct="1">
      <a:defRPr sz="672" b="0" i="0" kern="1200">
        <a:solidFill>
          <a:schemeClr val="tx1"/>
        </a:solidFill>
        <a:latin typeface="Open Sans Regular" charset="0"/>
        <a:ea typeface="+mn-ea"/>
        <a:cs typeface="+mn-cs"/>
      </a:defRPr>
    </a:lvl2pPr>
    <a:lvl3pPr marL="511937" algn="l" defTabSz="511937" rtl="0" eaLnBrk="1" latinLnBrk="0" hangingPunct="1">
      <a:defRPr sz="672" b="0" i="0" kern="1200">
        <a:solidFill>
          <a:schemeClr val="tx1"/>
        </a:solidFill>
        <a:latin typeface="Open Sans Regular" charset="0"/>
        <a:ea typeface="+mn-ea"/>
        <a:cs typeface="+mn-cs"/>
      </a:defRPr>
    </a:lvl3pPr>
    <a:lvl4pPr marL="767905" algn="l" defTabSz="511937" rtl="0" eaLnBrk="1" latinLnBrk="0" hangingPunct="1">
      <a:defRPr sz="672" b="0" i="0" kern="1200">
        <a:solidFill>
          <a:schemeClr val="tx1"/>
        </a:solidFill>
        <a:latin typeface="Open Sans Regular" charset="0"/>
        <a:ea typeface="+mn-ea"/>
        <a:cs typeface="+mn-cs"/>
      </a:defRPr>
    </a:lvl4pPr>
    <a:lvl5pPr marL="1023874" algn="l" defTabSz="511937" rtl="0" eaLnBrk="1" latinLnBrk="0" hangingPunct="1">
      <a:defRPr sz="672" b="0" i="0" kern="1200">
        <a:solidFill>
          <a:schemeClr val="tx1"/>
        </a:solidFill>
        <a:latin typeface="Open Sans Regular" charset="0"/>
        <a:ea typeface="+mn-ea"/>
        <a:cs typeface="+mn-cs"/>
      </a:defRPr>
    </a:lvl5pPr>
    <a:lvl6pPr marL="1279843" algn="l" defTabSz="511937" rtl="0" eaLnBrk="1" latinLnBrk="0" hangingPunct="1">
      <a:defRPr sz="672" kern="1200">
        <a:solidFill>
          <a:schemeClr val="tx1"/>
        </a:solidFill>
        <a:latin typeface="+mn-lt"/>
        <a:ea typeface="+mn-ea"/>
        <a:cs typeface="+mn-cs"/>
      </a:defRPr>
    </a:lvl6pPr>
    <a:lvl7pPr marL="1535811" algn="l" defTabSz="511937" rtl="0" eaLnBrk="1" latinLnBrk="0" hangingPunct="1">
      <a:defRPr sz="672" kern="1200">
        <a:solidFill>
          <a:schemeClr val="tx1"/>
        </a:solidFill>
        <a:latin typeface="+mn-lt"/>
        <a:ea typeface="+mn-ea"/>
        <a:cs typeface="+mn-cs"/>
      </a:defRPr>
    </a:lvl7pPr>
    <a:lvl8pPr marL="1791780" algn="l" defTabSz="511937" rtl="0" eaLnBrk="1" latinLnBrk="0" hangingPunct="1">
      <a:defRPr sz="672" kern="1200">
        <a:solidFill>
          <a:schemeClr val="tx1"/>
        </a:solidFill>
        <a:latin typeface="+mn-lt"/>
        <a:ea typeface="+mn-ea"/>
        <a:cs typeface="+mn-cs"/>
      </a:defRPr>
    </a:lvl8pPr>
    <a:lvl9pPr marL="2047748" algn="l" defTabSz="511937" rtl="0" eaLnBrk="1" latinLnBrk="0" hangingPunct="1">
      <a:defRPr sz="6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069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E5E76216-CEE4-AA45-8CA5-3B90C886E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2425" y="6374753"/>
            <a:ext cx="866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uk-UA" sz="900" b="0" baseline="0" smtClean="0">
                <a:solidFill>
                  <a:schemeClr val="accent3"/>
                </a:solidFill>
                <a:latin typeface="Calibri" panose="020F0502020204030204" pitchFamily="34" charset="0"/>
                <a:ea typeface="Open Sans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</a:t>
            </a:r>
            <a:fld id="{EC8279D4-E393-4507-ADCD-AB40A01B77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2C5913B-DC43-6ECE-04FD-53ED871E0D93}"/>
              </a:ext>
            </a:extLst>
          </p:cNvPr>
          <p:cNvSpPr txBox="1">
            <a:spLocks/>
          </p:cNvSpPr>
          <p:nvPr userDrawn="1"/>
        </p:nvSpPr>
        <p:spPr>
          <a:xfrm>
            <a:off x="551075" y="3962400"/>
            <a:ext cx="4935325" cy="11985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51435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225"/>
              </a:spcAft>
              <a:buFont typeface="Arial"/>
              <a:buNone/>
              <a:defRPr sz="1800" b="0" kern="120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57175" indent="0" algn="ctr" defTabSz="51435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225"/>
              </a:spcAft>
              <a:buFont typeface="Arial"/>
              <a:buNone/>
              <a:defRPr sz="1125" kern="120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14350" indent="0" algn="ctr" defTabSz="51435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225"/>
              </a:spcAft>
              <a:buFont typeface="Arial"/>
              <a:buNone/>
              <a:defRPr sz="1013" kern="120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71525" indent="0" algn="ctr" defTabSz="51435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225"/>
              </a:spcAft>
              <a:buFont typeface="Arial"/>
              <a:buNone/>
              <a:defRPr sz="900" kern="120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028700" indent="0" algn="ctr" defTabSz="51435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225"/>
              </a:spcAft>
              <a:buFont typeface="Arial"/>
              <a:buNone/>
              <a:defRPr sz="900" kern="120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more than 60 years, the federal community has been changing the world together through the CFC. Thank you for making a difference by supporting this campaign.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84D587F-5B63-01FD-5E3D-822CA47CD1B6}"/>
              </a:ext>
            </a:extLst>
          </p:cNvPr>
          <p:cNvGrpSpPr/>
          <p:nvPr userDrawn="1"/>
        </p:nvGrpSpPr>
        <p:grpSpPr>
          <a:xfrm>
            <a:off x="1371600" y="5638800"/>
            <a:ext cx="5091581" cy="990600"/>
            <a:chOff x="2376019" y="5562596"/>
            <a:chExt cx="5091581" cy="9906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083ACB3-7AC4-3C9C-2076-C0BFAC92F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14" r="-4074" b="-8887"/>
            <a:stretch/>
          </p:blipFill>
          <p:spPr>
            <a:xfrm>
              <a:off x="2376019" y="5562596"/>
              <a:ext cx="1566511" cy="990600"/>
            </a:xfrm>
            <a:prstGeom prst="round2Diag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0F5C2D-79BA-0B90-DA7A-02D4735B0657}"/>
                </a:ext>
              </a:extLst>
            </p:cNvPr>
            <p:cNvSpPr txBox="1"/>
            <p:nvPr userDrawn="1"/>
          </p:nvSpPr>
          <p:spPr>
            <a:xfrm>
              <a:off x="4114800" y="5877576"/>
              <a:ext cx="3352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chemeClr val="accent2"/>
                  </a:solidFill>
                  <a:latin typeface="Franklin Gothic Std No.2" panose="020B0904040702020204" pitchFamily="34" charset="0"/>
                </a:rPr>
                <a:t>GIVECFC</a:t>
              </a:r>
              <a:r>
                <a:rPr lang="en-US" sz="3000" dirty="0">
                  <a:solidFill>
                    <a:srgbClr val="C00000"/>
                  </a:solidFill>
                  <a:latin typeface="Franklin Gothic Std No.2" panose="020B0904040702020204" pitchFamily="34" charset="0"/>
                </a:rPr>
                <a:t>.ORG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2564350-B986-0542-A8E2-71FBC8F0F5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1000" y="306771"/>
            <a:ext cx="5557533" cy="357942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D92A247-9743-C10E-7095-E3AEC1020A35}"/>
              </a:ext>
            </a:extLst>
          </p:cNvPr>
          <p:cNvGrpSpPr/>
          <p:nvPr userDrawn="1"/>
        </p:nvGrpSpPr>
        <p:grpSpPr>
          <a:xfrm>
            <a:off x="7435726" y="237695"/>
            <a:ext cx="1455399" cy="6405620"/>
            <a:chOff x="7481361" y="182973"/>
            <a:chExt cx="1455399" cy="64056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5AEFCE6-9DAB-7BA2-BBD0-33E3B25F45A2}"/>
                </a:ext>
              </a:extLst>
            </p:cNvPr>
            <p:cNvGrpSpPr/>
            <p:nvPr userDrawn="1"/>
          </p:nvGrpSpPr>
          <p:grpSpPr>
            <a:xfrm>
              <a:off x="7485362" y="182973"/>
              <a:ext cx="1451398" cy="3262081"/>
              <a:chOff x="7485363" y="183696"/>
              <a:chExt cx="1451398" cy="326208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8930402-D865-F9E8-8147-DECC436525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23" t="449" r="30924" b="-449"/>
              <a:stretch/>
            </p:blipFill>
            <p:spPr>
              <a:xfrm>
                <a:off x="7485364" y="1807239"/>
                <a:ext cx="1451397" cy="163853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3D4107F-2FFD-38D8-509C-4BF36C4E45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78" r="20478"/>
              <a:stretch/>
            </p:blipFill>
            <p:spPr>
              <a:xfrm>
                <a:off x="7485363" y="183696"/>
                <a:ext cx="1451397" cy="1638537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931CDE2-208F-AB37-6C18-DA4A7B1443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17" r="20417"/>
            <a:stretch/>
          </p:blipFill>
          <p:spPr>
            <a:xfrm>
              <a:off x="7481361" y="3427704"/>
              <a:ext cx="1455399" cy="163989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F43BF67-CA0F-0031-AD11-222E30B9D7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85368" y="5066242"/>
              <a:ext cx="1451392" cy="1522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41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514350" rtl="0" eaLnBrk="1" latinLnBrk="0" hangingPunct="1">
        <a:lnSpc>
          <a:spcPct val="108000"/>
        </a:lnSpc>
        <a:spcBef>
          <a:spcPct val="0"/>
        </a:spcBef>
        <a:buNone/>
        <a:defRPr sz="33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28588" indent="-128588" algn="l" defTabSz="514350" rtl="0" eaLnBrk="1" latinLnBrk="0" hangingPunct="1">
        <a:lnSpc>
          <a:spcPct val="108000"/>
        </a:lnSpc>
        <a:spcBef>
          <a:spcPts val="0"/>
        </a:spcBef>
        <a:spcAft>
          <a:spcPts val="225"/>
        </a:spcAft>
        <a:buFont typeface="Arial"/>
        <a:buChar char="•"/>
        <a:defRPr sz="2100" kern="120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85763" indent="-128588" algn="l" defTabSz="514350" rtl="0" eaLnBrk="1" latinLnBrk="0" hangingPunct="1">
        <a:lnSpc>
          <a:spcPct val="108000"/>
        </a:lnSpc>
        <a:spcBef>
          <a:spcPts val="0"/>
        </a:spcBef>
        <a:spcAft>
          <a:spcPts val="225"/>
        </a:spcAft>
        <a:buFont typeface="Arial"/>
        <a:buChar char="•"/>
        <a:defRPr sz="1800" kern="120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42938" indent="-128588" algn="l" defTabSz="514350" rtl="0" eaLnBrk="1" latinLnBrk="0" hangingPunct="1">
        <a:lnSpc>
          <a:spcPct val="108000"/>
        </a:lnSpc>
        <a:spcBef>
          <a:spcPts val="0"/>
        </a:spcBef>
        <a:spcAft>
          <a:spcPts val="225"/>
        </a:spcAft>
        <a:buFont typeface="Arial"/>
        <a:buChar char="•"/>
        <a:defRPr sz="1500" kern="120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00113" indent="-128588" algn="l" defTabSz="514350" rtl="0" eaLnBrk="1" latinLnBrk="0" hangingPunct="1">
        <a:lnSpc>
          <a:spcPct val="108000"/>
        </a:lnSpc>
        <a:spcBef>
          <a:spcPts val="0"/>
        </a:spcBef>
        <a:spcAft>
          <a:spcPts val="225"/>
        </a:spcAft>
        <a:buFont typeface="Arial"/>
        <a:buChar char="•"/>
        <a:defRPr sz="1350" kern="120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157288" indent="-128588" algn="l" defTabSz="514350" rtl="0" eaLnBrk="1" latinLnBrk="0" hangingPunct="1">
        <a:lnSpc>
          <a:spcPct val="108000"/>
        </a:lnSpc>
        <a:spcBef>
          <a:spcPts val="0"/>
        </a:spcBef>
        <a:spcAft>
          <a:spcPts val="225"/>
        </a:spcAft>
        <a:buFont typeface="Arial"/>
        <a:buChar char="•"/>
        <a:defRPr sz="1050" kern="120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87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emeCFC2021">
  <a:themeElements>
    <a:clrScheme name="2021 CFC">
      <a:dk1>
        <a:sysClr val="windowText" lastClr="000000"/>
      </a:dk1>
      <a:lt1>
        <a:srgbClr val="FFFFFF"/>
      </a:lt1>
      <a:dk2>
        <a:srgbClr val="003479"/>
      </a:dk2>
      <a:lt2>
        <a:srgbClr val="FFFFFF"/>
      </a:lt2>
      <a:accent1>
        <a:srgbClr val="003479"/>
      </a:accent1>
      <a:accent2>
        <a:srgbClr val="AC1A2F"/>
      </a:accent2>
      <a:accent3>
        <a:srgbClr val="58595B"/>
      </a:accent3>
      <a:accent4>
        <a:srgbClr val="003479"/>
      </a:accent4>
      <a:accent5>
        <a:srgbClr val="AC1A2F"/>
      </a:accent5>
      <a:accent6>
        <a:srgbClr val="58595B"/>
      </a:accent6>
      <a:hlink>
        <a:srgbClr val="003479"/>
      </a:hlink>
      <a:folHlink>
        <a:srgbClr val="00347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AAED6BB-3F17-4927-8CD8-8B7208BBBCA0}" vid="{4AA5C9D2-2B80-4FFB-AB1F-8F90AD23C3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40EBD7A2E37B4C96F55814A310586F" ma:contentTypeVersion="12" ma:contentTypeDescription="Create a new document." ma:contentTypeScope="" ma:versionID="e355ce06201789ef0ed2d8354227cac3">
  <xsd:schema xmlns:xsd="http://www.w3.org/2001/XMLSchema" xmlns:xs="http://www.w3.org/2001/XMLSchema" xmlns:p="http://schemas.microsoft.com/office/2006/metadata/properties" xmlns:ns2="d4bf4a41-59e7-495d-a21b-9709e46e6e9d" xmlns:ns3="a3d9c4eb-70de-4e31-914b-7e7fe73a2a93" targetNamespace="http://schemas.microsoft.com/office/2006/metadata/properties" ma:root="true" ma:fieldsID="b059c6e3f2d0dcd86dbc56fb83d85bc8" ns2:_="" ns3:_="">
    <xsd:import namespace="d4bf4a41-59e7-495d-a21b-9709e46e6e9d"/>
    <xsd:import namespace="a3d9c4eb-70de-4e31-914b-7e7fe73a2a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f4a41-59e7-495d-a21b-9709e46e6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9c4eb-70de-4e31-914b-7e7fe73a2a9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04229F-F099-4DE4-9718-8B0FD33C00BC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7f09123f-3f33-473a-ab1a-9b2195fd04b4"/>
    <ds:schemaRef ds:uri="7ba34397-527f-488b-a7d0-d15c54fabb4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80C16B5-1C87-4302-85B4-265309B566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DD4EE4-5B5D-477D-ADFE-5FE6C9EAEA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bf4a41-59e7-495d-a21b-9709e46e6e9d"/>
    <ds:schemaRef ds:uri="a3d9c4eb-70de-4e31-914b-7e7fe73a2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2022-CFC-PowerPoint-Template-4-3</Template>
  <TotalTime>21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Franklin Gothic Std No.2</vt:lpstr>
      <vt:lpstr>Open Sans Regular</vt:lpstr>
      <vt:lpstr>ThemeCFC2021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Combined Federal Campaign</dc:subject>
  <dc:creator>Danielle Byrd</dc:creator>
  <cp:keywords>Combined Federal Campaign, PowerPoint</cp:keywords>
  <dc:description/>
  <cp:lastModifiedBy>Danielle Byrd</cp:lastModifiedBy>
  <cp:revision>1</cp:revision>
  <dcterms:created xsi:type="dcterms:W3CDTF">2022-07-08T21:33:55Z</dcterms:created>
  <dcterms:modified xsi:type="dcterms:W3CDTF">2022-07-11T13:42:31Z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0x0101007840EBD7A2E37B4C96F55814A310586F</vt:lpwstr>
  </property>
</Properties>
</file>